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  <p:sldMasterId id="2147483653" r:id="rId3"/>
  </p:sldMasterIdLst>
  <p:notesMasterIdLst>
    <p:notesMasterId r:id="rId5"/>
  </p:notesMasterIdLst>
  <p:sldIdLst>
    <p:sldId id="2773" r:id="rId4"/>
    <p:sldId id="2847" r:id="rId6"/>
    <p:sldId id="2841" r:id="rId7"/>
    <p:sldId id="2851" r:id="rId8"/>
    <p:sldId id="2859" r:id="rId9"/>
    <p:sldId id="2892" r:id="rId10"/>
    <p:sldId id="2885" r:id="rId11"/>
    <p:sldId id="2894" r:id="rId12"/>
    <p:sldId id="2886" r:id="rId13"/>
    <p:sldId id="2902" r:id="rId14"/>
    <p:sldId id="2860" r:id="rId15"/>
    <p:sldId id="2887" r:id="rId16"/>
    <p:sldId id="2888" r:id="rId17"/>
    <p:sldId id="2861" r:id="rId18"/>
    <p:sldId id="2904" r:id="rId19"/>
    <p:sldId id="2776" r:id="rId20"/>
  </p:sldIdLst>
  <p:sldSz cx="12858750" cy="7232650"/>
  <p:notesSz cx="6858000" cy="9144000"/>
  <p:embeddedFontLst>
    <p:embeddedFont>
      <p:font typeface="PingFang SC Semibold" panose="020B0400000000000000" charset="-122"/>
      <p:regular r:id="rId24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A3A"/>
    <a:srgbClr val="F9E72C"/>
    <a:srgbClr val="FFC000"/>
    <a:srgbClr val="E7C876"/>
    <a:srgbClr val="F7D25C"/>
    <a:srgbClr val="BEAE00"/>
    <a:srgbClr val="FFE699"/>
    <a:srgbClr val="C89B4F"/>
    <a:srgbClr val="E9BD55"/>
    <a:srgbClr val="EFA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77" autoAdjust="0"/>
    <p:restoredTop sz="92986" autoAdjust="0"/>
  </p:normalViewPr>
  <p:slideViewPr>
    <p:cSldViewPr>
      <p:cViewPr varScale="1">
        <p:scale>
          <a:sx n="67" d="100"/>
          <a:sy n="67" d="100"/>
        </p:scale>
        <p:origin x="1006" y="44"/>
      </p:cViewPr>
      <p:guideLst>
        <p:guide orient="horz" pos="485"/>
        <p:guide pos="4174"/>
        <p:guide pos="493"/>
        <p:guide orient="horz" pos="4165"/>
        <p:guide pos="7579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第一点、第二点：预先定义了列表上拉下拉刷新，黏性定位动画效果，合理的mobx结构，合理的代码风格，功能组件化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第三点：构建了合理的HTML结构，避免犯重复性技术问题，例如：子组件超出父组件高度，无法点击。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对于新项目，可以直接减去基础通用的功能开发时间，而合理的项目、代码结构则带来的好处，能一直辐射整个项目。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经历了四个版本的需求迭代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老版第一条：初版使用定位属性来实现动画，且未使用native动画驱动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老版第二条：有很长的动画计算过程，需要配置很多参数值，原生不支持高度动画。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老版第三条：未抽成组件，数据结构不能复用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换成了支持的位移动画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经历了四个版本的需求迭代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老版第一条：初版使用定位属性来实现动画，且未使用native动画驱动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老版第二条：有很长的动画计算过程，需要配置很多参数值，原生不支持高度动画。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老版第三条：未抽成组件，数据结构不能复用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新版第一条：换成了原生支持的位移动画，体验更为流畅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新版第二条：最复杂情况减少为清晰易懂的3个参数，之前经过一系列复杂运算，可维护性差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新版第三条：将整套黏性定位动画抽象为组件，方便移植，并且能统一进行升级操作。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经历了两个版本的迭代优化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初代第一条：接口请求时间长，三个接口串行，线上耗时600ms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老版第二条：有很长的动画计算过程，需要配置很多参数值，原生不支持高度动画。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老版第三条：未抽成组件，数据结构不能复用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新版第一条：换成了原生支持的位移动画，体验更为流畅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新版第二条：最复杂情况减少为清晰易懂的3个参数，之前经过一系列复杂运算，可维护性差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新版第三条：将整套黏性定位动画抽象为组件，方便移植，并且能统一进行升级操作。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文档整理流程：根据产品文档和UI稿，梳理业务的基础流程，确定前后端交互逻辑，排查遗漏逻辑。</a:t>
            </a:r>
            <a:endParaRPr lang="zh-CN" altLang="en-US"/>
          </a:p>
          <a:p>
            <a:r>
              <a:rPr lang="zh-CN" altLang="en-US"/>
              <a:t>自己梳理逻辑的同时，能排查出产品、UI遗漏的逻辑，提前发现问题，解决问题。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建立文档记录：每个项目建立专项文档，帮助备忘处理，梳理开发思路，以及个人复盘。</a:t>
            </a:r>
            <a:endParaRPr lang="zh-CN" altLang="en-US"/>
          </a:p>
          <a:p>
            <a:r>
              <a:rPr lang="zh-CN" altLang="en-US"/>
              <a:t>每个需求都建立专项文档，记录基础的项目链接；任务项梳理；整理当天TodoList；项目结束后进行个人复盘。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疑难问题记录：将项目中遇到的坑记录下来，方便自己查阅，也可以作为分享，提高团队解决问题的能力。</a:t>
            </a:r>
            <a:endParaRPr lang="zh-CN" altLang="en-US"/>
          </a:p>
          <a:p>
            <a:r>
              <a:rPr lang="zh-CN" altLang="en-US"/>
              <a:t>将项目中遇到的疑难问题，和好的优化方法都记录下来，进行积攒整理后可以梳理成文档，或组内分享，提高团队解决问题的能力。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plop分享：东西是个好东西，但是一个人的时间和精力是有限的，希望进行分享。并且继续将业务模板进行封装，减低学习成本，增强功能实用性。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业务流程提炼：例如： 短信验证码发送、校验、错误处理、重新发送、倒计时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App优化：提升页面加载速度，交互动画效果，数据缓存策略。将老代码不合格的逻辑进行修改，提升代码质量。继续提高代码的可复用性，推行规范化开发方式。比如组件的提取，图片的压缩。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image" Target="../media/image1.jpeg"/><Relationship Id="rId2" Type="http://schemas.openxmlformats.org/officeDocument/2006/relationships/tags" Target="../tags/tag6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53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06567" y="467448"/>
            <a:ext cx="11445719" cy="466108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53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706567" y="1004543"/>
            <a:ext cx="5572169" cy="5683301"/>
          </a:xfrm>
        </p:spPr>
        <p:txBody>
          <a:bodyPr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723265" marR="0" lvl="1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205230" marR="0" lvl="2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87830" marR="0" lvl="3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169795" marR="0" lvl="4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单击图标添加图片</a:t>
            </a:r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580116" y="1004543"/>
            <a:ext cx="5572169" cy="5683301"/>
          </a:xfrm>
        </p:spPr>
        <p:txBody>
          <a:bodyPr rtlCol="0">
            <a:normAutofit/>
          </a:bodyPr>
          <a:lstStyle>
            <a:lvl1pPr marL="241300" marR="0" lvl="0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1149244" y="1004543"/>
            <a:ext cx="1002991" cy="5683301"/>
          </a:xfrm>
        </p:spPr>
        <p:txBody>
          <a:bodyPr vert="eaVert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53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706562" y="1004535"/>
            <a:ext cx="10365575" cy="5683301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charset="-122"/>
                <a:ea typeface="微软雅黑" charset="-122"/>
              </a:defRPr>
            </a:lvl1pPr>
            <a:lvl2pPr indent="0" eaLnBrk="1" fontAlgn="auto" latinLnBrk="0" hangingPunct="1">
              <a:defRPr>
                <a:latin typeface="微软雅黑" charset="-122"/>
                <a:ea typeface="微软雅黑" charset="-122"/>
              </a:defRPr>
            </a:lvl2pPr>
            <a:lvl3pPr indent="0" eaLnBrk="1" fontAlgn="auto" latinLnBrk="0" hangingPunct="1">
              <a:defRPr>
                <a:latin typeface="微软雅黑" charset="-122"/>
                <a:ea typeface="微软雅黑" charset="-122"/>
              </a:defRPr>
            </a:lvl3pPr>
            <a:lvl4pPr indent="0" eaLnBrk="1" fontAlgn="auto" latinLnBrk="0" hangingPunct="1">
              <a:defRPr>
                <a:latin typeface="微软雅黑" charset="-122"/>
                <a:ea typeface="微软雅黑" charset="-122"/>
              </a:defRPr>
            </a:lvl4pPr>
            <a:lvl5pPr indent="0" eaLnBrk="1" fontAlgn="auto" latinLnBrk="0" hangingPunct="1">
              <a:defRPr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706567" y="1004543"/>
            <a:ext cx="11445719" cy="56833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1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7" b="34447"/>
          <a:stretch>
            <a:fillRect/>
          </a:stretch>
        </p:blipFill>
        <p:spPr>
          <a:xfrm>
            <a:off x="1" y="-2"/>
            <a:ext cx="12858749" cy="479043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0" y="5945172"/>
            <a:ext cx="12858750" cy="1287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z="2530" noProof="1">
              <a:cs typeface="+mn-ea"/>
            </a:endParaRPr>
          </a:p>
        </p:txBody>
      </p:sp>
      <p:sp>
        <p:nvSpPr>
          <p:cNvPr id="6" name="等腰三角形 5"/>
          <p:cNvSpPr/>
          <p:nvPr>
            <p:custDataLst>
              <p:tags r:id="rId5"/>
            </p:custDataLst>
          </p:nvPr>
        </p:nvSpPr>
        <p:spPr>
          <a:xfrm rot="5400000" flipV="1">
            <a:off x="4416009" y="-1209626"/>
            <a:ext cx="4026730" cy="1285804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z="2530" noProof="1">
              <a:cs typeface="+mn-ea"/>
            </a:endParaRPr>
          </a:p>
        </p:txBody>
      </p:sp>
      <p:sp>
        <p:nvSpPr>
          <p:cNvPr id="7" name="直角三角形 6"/>
          <p:cNvSpPr/>
          <p:nvPr>
            <p:custDataLst>
              <p:tags r:id="rId6"/>
            </p:custDataLst>
          </p:nvPr>
        </p:nvSpPr>
        <p:spPr>
          <a:xfrm>
            <a:off x="0" y="3818907"/>
            <a:ext cx="12858750" cy="3413743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z="2530" noProof="1">
              <a:cs typeface="+mn-ea"/>
            </a:endParaRPr>
          </a:p>
        </p:txBody>
      </p:sp>
      <p:sp>
        <p:nvSpPr>
          <p:cNvPr id="8" name="直角三角形 7"/>
          <p:cNvSpPr/>
          <p:nvPr>
            <p:custDataLst>
              <p:tags r:id="rId7"/>
            </p:custDataLst>
          </p:nvPr>
        </p:nvSpPr>
        <p:spPr>
          <a:xfrm flipH="1">
            <a:off x="0" y="3211163"/>
            <a:ext cx="12858750" cy="4021487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z="2530" noProof="1">
              <a:cs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7835801" y="4524424"/>
            <a:ext cx="4667994" cy="1239596"/>
          </a:xfrm>
        </p:spPr>
        <p:txBody>
          <a:bodyPr rIns="25400" rtlCol="0" anchor="b">
            <a:no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None/>
              <a:defRPr kumimoji="0" lang="zh-CN" altLang="en-US" sz="696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编辑标题</a:t>
            </a:r>
            <a:endParaRPr noProof="1">
              <a:sym typeface="+mn-ea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9"/>
            </p:custDataLst>
          </p:nvPr>
        </p:nvSpPr>
        <p:spPr>
          <a:xfrm>
            <a:off x="7835800" y="5843384"/>
            <a:ext cx="4667846" cy="729115"/>
          </a:xfrm>
        </p:spPr>
        <p:txBody>
          <a:bodyPr>
            <a:normAutofit/>
          </a:bodyPr>
          <a:lstStyle>
            <a:lvl1pPr marL="0" indent="0" algn="r">
              <a:buNone/>
              <a:defRPr sz="3375"/>
            </a:lvl1pPr>
            <a:lvl2pPr marL="481965" indent="0">
              <a:buNone/>
              <a:defRPr/>
            </a:lvl2pPr>
          </a:lstStyle>
          <a:p>
            <a:pPr lvl="0"/>
            <a:r>
              <a:rPr lang="zh-CN" altLang="en-US" noProof="1"/>
              <a:t>编辑文本</a:t>
            </a:r>
            <a:endParaRPr lang="zh-CN" altLang="en-US" noProof="1"/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C38A87-77AC-48C7-9F0B-A360E0E0700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V="1">
            <a:off x="0" y="7088633"/>
            <a:ext cx="12858750" cy="288032"/>
          </a:xfrm>
          <a:prstGeom prst="rect">
            <a:avLst/>
          </a:prstGeom>
          <a:solidFill>
            <a:srgbClr val="2A2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 flipV="1">
            <a:off x="0" y="7048618"/>
            <a:ext cx="12858750" cy="800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7" b="34447"/>
          <a:stretch>
            <a:fillRect/>
          </a:stretch>
        </p:blipFill>
        <p:spPr>
          <a:xfrm>
            <a:off x="1" y="-2"/>
            <a:ext cx="12858749" cy="479043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0" y="5945172"/>
            <a:ext cx="12858750" cy="1287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z="2530" noProof="1">
              <a:cs typeface="+mn-ea"/>
            </a:endParaRPr>
          </a:p>
        </p:txBody>
      </p:sp>
      <p:sp>
        <p:nvSpPr>
          <p:cNvPr id="6" name="等腰三角形 5"/>
          <p:cNvSpPr/>
          <p:nvPr>
            <p:custDataLst>
              <p:tags r:id="rId5"/>
            </p:custDataLst>
          </p:nvPr>
        </p:nvSpPr>
        <p:spPr>
          <a:xfrm rot="5400000" flipV="1">
            <a:off x="4416009" y="-1209626"/>
            <a:ext cx="4026730" cy="1285804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z="2530" noProof="1">
              <a:cs typeface="+mn-ea"/>
            </a:endParaRPr>
          </a:p>
        </p:txBody>
      </p:sp>
      <p:sp>
        <p:nvSpPr>
          <p:cNvPr id="7" name="直角三角形 6"/>
          <p:cNvSpPr/>
          <p:nvPr>
            <p:custDataLst>
              <p:tags r:id="rId6"/>
            </p:custDataLst>
          </p:nvPr>
        </p:nvSpPr>
        <p:spPr>
          <a:xfrm>
            <a:off x="0" y="3818907"/>
            <a:ext cx="12858750" cy="3413743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z="2530" noProof="1">
              <a:cs typeface="+mn-ea"/>
            </a:endParaRPr>
          </a:p>
        </p:txBody>
      </p:sp>
      <p:sp>
        <p:nvSpPr>
          <p:cNvPr id="8" name="直角三角形 7"/>
          <p:cNvSpPr/>
          <p:nvPr>
            <p:custDataLst>
              <p:tags r:id="rId7"/>
            </p:custDataLst>
          </p:nvPr>
        </p:nvSpPr>
        <p:spPr>
          <a:xfrm flipH="1">
            <a:off x="0" y="3214511"/>
            <a:ext cx="12858750" cy="4021487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z="2530" noProof="1">
              <a:cs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7032129" y="4866430"/>
            <a:ext cx="5732859" cy="1111138"/>
          </a:xfrm>
          <a:noFill/>
        </p:spPr>
        <p:txBody>
          <a:bodyPr anchor="b">
            <a:normAutofit/>
          </a:bodyPr>
          <a:lstStyle>
            <a:lvl1pPr algn="r">
              <a:defRPr sz="5060" b="1">
                <a:solidFill>
                  <a:schemeClr val="tx1"/>
                </a:solidFill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>
          <a:xfrm>
            <a:off x="7032129" y="6053570"/>
            <a:ext cx="5732859" cy="531533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2530">
                <a:solidFill>
                  <a:schemeClr val="tx1"/>
                </a:solidFill>
              </a:defRPr>
            </a:lvl1pPr>
            <a:lvl2pPr marL="481965" indent="0" algn="ctr">
              <a:buNone/>
              <a:defRPr sz="2110"/>
            </a:lvl2pPr>
            <a:lvl3pPr marL="964565" indent="0" algn="ctr">
              <a:buNone/>
              <a:defRPr sz="1900"/>
            </a:lvl3pPr>
            <a:lvl4pPr marL="1446530" indent="0" algn="ctr">
              <a:buNone/>
              <a:defRPr sz="1685"/>
            </a:lvl4pPr>
            <a:lvl5pPr marL="1928495" indent="0" algn="ctr">
              <a:buNone/>
              <a:defRPr sz="1685"/>
            </a:lvl5pPr>
            <a:lvl6pPr marL="2411095" indent="0" algn="ctr">
              <a:buNone/>
              <a:defRPr sz="1685"/>
            </a:lvl6pPr>
            <a:lvl7pPr marL="2893060" indent="0" algn="ctr">
              <a:buNone/>
              <a:defRPr sz="1685"/>
            </a:lvl7pPr>
            <a:lvl8pPr marL="3375025" indent="0" algn="ctr">
              <a:buNone/>
              <a:defRPr sz="1685"/>
            </a:lvl8pPr>
            <a:lvl9pPr marL="3857625" indent="0" algn="ctr">
              <a:buNone/>
              <a:defRPr sz="1685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06516" y="467448"/>
            <a:ext cx="11445719" cy="466108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53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706516" y="1004543"/>
            <a:ext cx="11445719" cy="5683301"/>
          </a:xfrm>
        </p:spPr>
        <p:txBody>
          <a:bodyPr rtlCol="0">
            <a:noAutofit/>
          </a:bodyPr>
          <a:lstStyle>
            <a:lvl1pPr marL="241300" marR="0" lvl="0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723265" marR="0" lvl="1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205230" marR="0" lvl="2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87830" marR="0" lvl="3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169795" marR="0" lvl="4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4091805"/>
            <a:ext cx="5265726" cy="3140845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8573" tIns="64286" rIns="128573" bIns="64286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9pPr>
          </a:lstStyle>
          <a:p>
            <a:pPr>
              <a:defRPr/>
            </a:pPr>
            <a:endParaRPr lang="zh-CN" altLang="en-US" sz="100"/>
          </a:p>
        </p:txBody>
      </p:sp>
      <p:sp>
        <p:nvSpPr>
          <p:cNvPr id="6" name="Freeform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985307" y="4640950"/>
            <a:ext cx="9873443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8573" tIns="64286" rIns="128573" bIns="64286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9pPr>
          </a:lstStyle>
          <a:p>
            <a:pPr>
              <a:defRPr/>
            </a:pPr>
            <a:endParaRPr lang="zh-CN" altLang="en-US" sz="100"/>
          </a:p>
        </p:txBody>
      </p:sp>
      <p:sp>
        <p:nvSpPr>
          <p:cNvPr id="7" name="直接连接符 11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025923" y="2943287"/>
            <a:ext cx="5505152" cy="1675"/>
          </a:xfrm>
          <a:prstGeom prst="line">
            <a:avLst/>
          </a:prstGeom>
          <a:noFill/>
          <a:ln w="6350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9pPr>
          </a:lstStyle>
          <a:p>
            <a:pPr>
              <a:defRPr/>
            </a:pPr>
            <a:endParaRPr lang="zh-CN" altLang="en-US" sz="2005">
              <a:solidFill>
                <a:schemeClr val="accent1"/>
              </a:solidFill>
              <a:sym typeface="Arial" panose="020B060402020209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767377" y="3695014"/>
            <a:ext cx="5763698" cy="1116228"/>
          </a:xfrm>
        </p:spPr>
        <p:txBody>
          <a:bodyPr rIns="63500">
            <a:noAutofit/>
          </a:bodyPr>
          <a:lstStyle>
            <a:lvl1pPr algn="r">
              <a:defRPr sz="5060" u="none" strike="noStrike" kern="1200" cap="none" spc="300" normalizeH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1767377" y="3012265"/>
            <a:ext cx="5763698" cy="618861"/>
          </a:xfrm>
        </p:spPr>
        <p:txBody>
          <a:bodyPr tIns="38100" rIns="76200" bIns="38100" anchor="ctr">
            <a:noAutofit/>
          </a:bodyPr>
          <a:lstStyle>
            <a:lvl1pPr marL="0" indent="0" algn="r" eaLnBrk="1" fontAlgn="base" latinLnBrk="0" hangingPunct="1">
              <a:buNone/>
              <a:defRPr kumimoji="0" lang="zh-CN" altLang="en-US" sz="3375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481965" indent="0">
              <a:buNone/>
              <a:defRPr sz="2110">
                <a:solidFill>
                  <a:schemeClr val="tx1">
                    <a:tint val="75000"/>
                  </a:schemeClr>
                </a:solidFill>
              </a:defRPr>
            </a:lvl2pPr>
            <a:lvl3pPr marL="9645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446530" indent="0">
              <a:buNone/>
              <a:defRPr sz="1685">
                <a:solidFill>
                  <a:schemeClr val="tx1">
                    <a:tint val="75000"/>
                  </a:schemeClr>
                </a:solidFill>
              </a:defRPr>
            </a:lvl4pPr>
            <a:lvl5pPr marL="1928495" indent="0">
              <a:buNone/>
              <a:defRPr sz="1685">
                <a:solidFill>
                  <a:schemeClr val="tx1">
                    <a:tint val="75000"/>
                  </a:schemeClr>
                </a:solidFill>
              </a:defRPr>
            </a:lvl5pPr>
            <a:lvl6pPr marL="2411095" indent="0">
              <a:buNone/>
              <a:defRPr sz="1685">
                <a:solidFill>
                  <a:schemeClr val="tx1">
                    <a:tint val="75000"/>
                  </a:schemeClr>
                </a:solidFill>
              </a:defRPr>
            </a:lvl6pPr>
            <a:lvl7pPr marL="2893060" indent="0">
              <a:buNone/>
              <a:defRPr sz="1685">
                <a:solidFill>
                  <a:schemeClr val="tx1">
                    <a:tint val="75000"/>
                  </a:schemeClr>
                </a:solidFill>
              </a:defRPr>
            </a:lvl7pPr>
            <a:lvl8pPr marL="3375025" indent="0">
              <a:buNone/>
              <a:defRPr sz="1685">
                <a:solidFill>
                  <a:schemeClr val="tx1">
                    <a:tint val="75000"/>
                  </a:schemeClr>
                </a:solidFill>
              </a:defRPr>
            </a:lvl8pPr>
            <a:lvl9pPr marL="3857625" indent="0">
              <a:buNone/>
              <a:defRPr sz="16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编辑文本</a:t>
            </a:r>
            <a:endParaRPr lang="zh-CN" altLang="en-US" noProof="1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767419" y="2513842"/>
            <a:ext cx="5763656" cy="375870"/>
          </a:xfrm>
        </p:spPr>
        <p:txBody>
          <a:bodyPr anchor="b"/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  <a:lvl2pPr marL="481965" indent="0">
              <a:buNone/>
              <a:defRPr/>
            </a:lvl2pPr>
          </a:lstStyle>
          <a:p>
            <a:pPr lvl="0"/>
            <a:r>
              <a:rPr lang="zh-CN" altLang="en-US" noProof="1"/>
              <a:t>编辑文本</a:t>
            </a:r>
            <a:endParaRPr lang="zh-CN" altLang="en-US" noProof="1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4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5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6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47DC10-9F80-47CA-9BB0-03FC4730FA4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06516" y="467448"/>
            <a:ext cx="11445719" cy="466108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53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706567" y="1004543"/>
            <a:ext cx="5572169" cy="5683301"/>
          </a:xfrm>
        </p:spPr>
        <p:txBody>
          <a:bodyPr rtlCol="0">
            <a:noAutofit/>
          </a:bodyPr>
          <a:lstStyle>
            <a:lvl1pPr marL="241300" marR="0" lvl="0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723265" marR="0" lvl="1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205230" marR="0" lvl="2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87830" marR="0" lvl="3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169795" marR="0" lvl="4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580066" y="1004543"/>
            <a:ext cx="5572169" cy="5683301"/>
          </a:xfrm>
        </p:spPr>
        <p:txBody>
          <a:bodyPr>
            <a:noAutofit/>
          </a:bodyPr>
          <a:lstStyle>
            <a:lvl1pPr>
              <a:defRPr sz="1685">
                <a:latin typeface="微软雅黑" charset="-122"/>
                <a:ea typeface="微软雅黑" charset="-122"/>
              </a:defRPr>
            </a:lvl1pPr>
            <a:lvl2pPr>
              <a:defRPr sz="1685">
                <a:latin typeface="微软雅黑" charset="-122"/>
                <a:ea typeface="微软雅黑" charset="-122"/>
              </a:defRPr>
            </a:lvl2pPr>
            <a:lvl3pPr>
              <a:defRPr sz="1685">
                <a:latin typeface="微软雅黑" charset="-122"/>
                <a:ea typeface="微软雅黑" charset="-122"/>
              </a:defRPr>
            </a:lvl3pPr>
            <a:lvl4pPr>
              <a:defRPr sz="1685">
                <a:latin typeface="微软雅黑" charset="-122"/>
                <a:ea typeface="微软雅黑" charset="-122"/>
              </a:defRPr>
            </a:lvl4pPr>
            <a:lvl5pPr>
              <a:defRPr sz="1685"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06516" y="467448"/>
            <a:ext cx="11445719" cy="466108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53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706567" y="1004543"/>
            <a:ext cx="5572169" cy="401817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11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</a:defRPr>
            </a:lvl1pPr>
            <a:lvl2pPr marL="481965" indent="0">
              <a:buNone/>
              <a:defRPr sz="2110" b="1"/>
            </a:lvl2pPr>
            <a:lvl3pPr marL="964565" indent="0">
              <a:buNone/>
              <a:defRPr sz="1900" b="1"/>
            </a:lvl3pPr>
            <a:lvl4pPr marL="1446530" indent="0">
              <a:buNone/>
              <a:defRPr sz="1685" b="1"/>
            </a:lvl4pPr>
            <a:lvl5pPr marL="1928495" indent="0">
              <a:buNone/>
              <a:defRPr sz="1685" b="1"/>
            </a:lvl5pPr>
            <a:lvl6pPr marL="2411095" indent="0">
              <a:buNone/>
              <a:defRPr sz="1685" b="1"/>
            </a:lvl6pPr>
            <a:lvl7pPr marL="2893060" indent="0">
              <a:buNone/>
              <a:defRPr sz="1685" b="1"/>
            </a:lvl7pPr>
            <a:lvl8pPr marL="3375025" indent="0">
              <a:buNone/>
              <a:defRPr sz="1685" b="1"/>
            </a:lvl8pPr>
            <a:lvl9pPr marL="3857625" indent="0">
              <a:buNone/>
              <a:defRPr sz="1685" b="1"/>
            </a:lvl9pPr>
          </a:lstStyle>
          <a:p>
            <a:pPr lvl="0"/>
            <a:r>
              <a:rPr lang="zh-CN" altLang="en-US" noProof="1">
                <a:sym typeface="+mn-ea"/>
              </a:rPr>
              <a:t>单击此处</a:t>
            </a:r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706562" y="1483363"/>
            <a:ext cx="5572125" cy="5204336"/>
          </a:xfrm>
        </p:spPr>
        <p:txBody>
          <a:bodyPr rtlCol="0">
            <a:noAutofit/>
          </a:bodyPr>
          <a:lstStyle>
            <a:lvl1pPr marL="241300" marR="0" lvl="0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723265" marR="0" lvl="1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205230" marR="0" lvl="2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87830" marR="0" lvl="3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169795" marR="0" lvl="4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576768" y="1004543"/>
            <a:ext cx="5572169" cy="401817"/>
          </a:xfrm>
        </p:spPr>
        <p:txBody>
          <a:bodyPr tIns="38100" rIns="76200" bIns="3810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11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481965" indent="0">
              <a:buNone/>
              <a:defRPr sz="2110" b="1"/>
            </a:lvl2pPr>
            <a:lvl3pPr marL="964565" indent="0">
              <a:buNone/>
              <a:defRPr sz="1900" b="1"/>
            </a:lvl3pPr>
            <a:lvl4pPr marL="1446530" indent="0">
              <a:buNone/>
              <a:defRPr sz="1685" b="1"/>
            </a:lvl4pPr>
            <a:lvl5pPr marL="1928495" indent="0">
              <a:buNone/>
              <a:defRPr sz="1685" b="1"/>
            </a:lvl5pPr>
            <a:lvl6pPr marL="2411095" indent="0">
              <a:buNone/>
              <a:defRPr sz="1685" b="1"/>
            </a:lvl6pPr>
            <a:lvl7pPr marL="2893060" indent="0">
              <a:buNone/>
              <a:defRPr sz="1685" b="1"/>
            </a:lvl7pPr>
            <a:lvl8pPr marL="3375025" indent="0">
              <a:buNone/>
              <a:defRPr sz="1685" b="1"/>
            </a:lvl8pPr>
            <a:lvl9pPr marL="3857625" indent="0">
              <a:buNone/>
              <a:defRPr sz="1685" b="1"/>
            </a:lvl9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576768" y="1483363"/>
            <a:ext cx="5572169" cy="5204336"/>
          </a:xfrm>
        </p:spPr>
        <p:txBody>
          <a:bodyPr rtlCol="0">
            <a:noAutofit/>
          </a:bodyPr>
          <a:lstStyle>
            <a:lvl1pPr marL="241300" marR="0" lvl="0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723265" marR="0" lvl="1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205230" marR="0" lvl="2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87830" marR="0" lvl="3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169795" marR="0" lvl="4" indent="-2413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8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  <a:endParaRPr lang="zh-CN" altLang="en-US" noProof="1">
              <a:sym typeface="+mn-ea"/>
            </a:endParaRPr>
          </a:p>
          <a:p>
            <a:pPr lvl="1"/>
            <a:r>
              <a:rPr lang="zh-CN" altLang="en-US" noProof="1">
                <a:sym typeface="+mn-ea"/>
              </a:rPr>
              <a:t>第二级</a:t>
            </a:r>
            <a:endParaRPr lang="zh-CN" altLang="en-US" noProof="1">
              <a:sym typeface="+mn-ea"/>
            </a:endParaRPr>
          </a:p>
          <a:p>
            <a:pPr lvl="2"/>
            <a:r>
              <a:rPr lang="zh-CN" altLang="en-US" noProof="1">
                <a:sym typeface="+mn-ea"/>
              </a:rPr>
              <a:t>第三级</a:t>
            </a:r>
            <a:endParaRPr lang="zh-CN" altLang="en-US" noProof="1">
              <a:sym typeface="+mn-ea"/>
            </a:endParaRPr>
          </a:p>
          <a:p>
            <a:pPr lvl="3"/>
            <a:r>
              <a:rPr lang="zh-CN" altLang="en-US" noProof="1">
                <a:sym typeface="+mn-ea"/>
              </a:rPr>
              <a:t>第四级</a:t>
            </a:r>
            <a:endParaRPr lang="zh-CN" altLang="en-US" noProof="1">
              <a:sym typeface="+mn-ea"/>
            </a:endParaRPr>
          </a:p>
          <a:p>
            <a:pPr lvl="4"/>
            <a:r>
              <a:rPr lang="zh-CN" altLang="en-US"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9" Type="http://schemas.openxmlformats.org/officeDocument/2006/relationships/theme" Target="../theme/theme2.xml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  <p:custDataLst>
              <p:tags r:id="rId13"/>
            </p:custDataLst>
          </p:nvPr>
        </p:nvSpPr>
        <p:spPr bwMode="auto">
          <a:xfrm>
            <a:off x="706562" y="467109"/>
            <a:ext cx="11445627" cy="46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  <p:custDataLst>
              <p:tags r:id="rId14"/>
            </p:custDataLst>
          </p:nvPr>
        </p:nvSpPr>
        <p:spPr bwMode="auto">
          <a:xfrm>
            <a:off x="706562" y="1004535"/>
            <a:ext cx="11445627" cy="568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927571" y="6696898"/>
            <a:ext cx="2848013" cy="333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65" noProof="1">
                <a:solidFill>
                  <a:schemeClr val="tx1">
                    <a:tint val="75000"/>
                  </a:schemeClr>
                </a:solidFill>
                <a:ea typeface="微软雅黑" charset="-122"/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341503" y="6696898"/>
            <a:ext cx="4175745" cy="333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65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9081492" y="6696898"/>
            <a:ext cx="2848013" cy="333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65" noProof="1">
                <a:solidFill>
                  <a:schemeClr val="tx1">
                    <a:tint val="75000"/>
                  </a:schemeClr>
                </a:solidFill>
                <a:ea typeface="微软雅黑" charset="-122"/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30" b="1" kern="1200" spc="200">
          <a:solidFill>
            <a:schemeClr val="tx1"/>
          </a:solidFill>
          <a:latin typeface="微软雅黑" charset="-122"/>
          <a:ea typeface="微软雅黑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charset="-122"/>
          <a:ea typeface="微软雅黑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charset="-122"/>
          <a:ea typeface="微软雅黑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charset="-122"/>
          <a:ea typeface="微软雅黑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charset="-122"/>
          <a:ea typeface="微软雅黑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charset="-122"/>
          <a:ea typeface="微软雅黑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charset="-122"/>
          <a:ea typeface="微软雅黑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charset="-122"/>
          <a:ea typeface="微软雅黑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charset="-122"/>
          <a:ea typeface="微软雅黑" charset="-122"/>
        </a:defRPr>
      </a:lvl9pPr>
    </p:titleStyle>
    <p:bodyStyle>
      <a:lvl1pPr marL="241300" indent="-2413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90204" pitchFamily="34" charset="0"/>
        <a:buChar char="•"/>
        <a:defRPr sz="1685" kern="1200" spc="150">
          <a:solidFill>
            <a:schemeClr val="tx1"/>
          </a:solidFill>
          <a:latin typeface="微软雅黑" charset="-122"/>
          <a:ea typeface="微软雅黑" charset="-122"/>
          <a:cs typeface="+mn-cs"/>
        </a:defRPr>
      </a:lvl1pPr>
      <a:lvl2pPr marL="723265" indent="-2413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90204" pitchFamily="34" charset="0"/>
        <a:buChar char="•"/>
        <a:tabLst>
          <a:tab pos="1697355" algn="l"/>
        </a:tabLst>
        <a:defRPr sz="1685" kern="1200" spc="150">
          <a:solidFill>
            <a:schemeClr val="tx1"/>
          </a:solidFill>
          <a:latin typeface="微软雅黑" charset="-122"/>
          <a:ea typeface="微软雅黑" charset="-122"/>
          <a:cs typeface="+mn-cs"/>
        </a:defRPr>
      </a:lvl2pPr>
      <a:lvl3pPr marL="1205230" indent="-2413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90204" pitchFamily="34" charset="0"/>
        <a:buChar char="•"/>
        <a:tabLst>
          <a:tab pos="1697355" algn="l"/>
        </a:tabLst>
        <a:defRPr sz="1685" kern="1200" spc="150">
          <a:solidFill>
            <a:schemeClr val="tx1"/>
          </a:solidFill>
          <a:latin typeface="微软雅黑" charset="-122"/>
          <a:ea typeface="微软雅黑" charset="-122"/>
          <a:cs typeface="+mn-cs"/>
        </a:defRPr>
      </a:lvl3pPr>
      <a:lvl4pPr marL="1687830" indent="-2413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90204" pitchFamily="34" charset="0"/>
        <a:buChar char="•"/>
        <a:tabLst>
          <a:tab pos="1697355" algn="l"/>
        </a:tabLst>
        <a:defRPr sz="1685" kern="1200" spc="150">
          <a:solidFill>
            <a:schemeClr val="tx1"/>
          </a:solidFill>
          <a:latin typeface="微软雅黑" charset="-122"/>
          <a:ea typeface="微软雅黑" charset="-122"/>
          <a:cs typeface="+mn-cs"/>
        </a:defRPr>
      </a:lvl4pPr>
      <a:lvl5pPr marL="2169795" indent="-241300" algn="l" defTabSz="0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90204" pitchFamily="34" charset="0"/>
        <a:buChar char="•"/>
        <a:tabLst>
          <a:tab pos="1697355" algn="l"/>
        </a:tabLst>
        <a:defRPr sz="1685" kern="1200" spc="150">
          <a:solidFill>
            <a:schemeClr val="tx1"/>
          </a:solidFill>
          <a:latin typeface="微软雅黑" charset="-122"/>
          <a:ea typeface="微软雅黑" charset="-122"/>
          <a:cs typeface="+mn-cs"/>
        </a:defRPr>
      </a:lvl5pPr>
      <a:lvl6pPr marL="2651760" indent="-241300" algn="l" defTabSz="964565" rtl="0" eaLnBrk="1" latinLnBrk="0" hangingPunct="1">
        <a:lnSpc>
          <a:spcPct val="90000"/>
        </a:lnSpc>
        <a:spcBef>
          <a:spcPct val="106000"/>
        </a:spcBef>
        <a:buFont typeface="Arial" panose="020B060402020209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34360" indent="-241300" algn="l" defTabSz="964565" rtl="0" eaLnBrk="1" latinLnBrk="0" hangingPunct="1">
        <a:lnSpc>
          <a:spcPct val="90000"/>
        </a:lnSpc>
        <a:spcBef>
          <a:spcPct val="106000"/>
        </a:spcBef>
        <a:buFont typeface="Arial" panose="020B060402020209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16325" indent="-241300" algn="l" defTabSz="964565" rtl="0" eaLnBrk="1" latinLnBrk="0" hangingPunct="1">
        <a:lnSpc>
          <a:spcPct val="90000"/>
        </a:lnSpc>
        <a:spcBef>
          <a:spcPct val="106000"/>
        </a:spcBef>
        <a:buFont typeface="Arial" panose="020B060402020209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98290" indent="-241300" algn="l" defTabSz="964565" rtl="0" eaLnBrk="1" latinLnBrk="0" hangingPunct="1">
        <a:lnSpc>
          <a:spcPct val="90000"/>
        </a:lnSpc>
        <a:spcBef>
          <a:spcPct val="106000"/>
        </a:spcBef>
        <a:buFont typeface="Arial" panose="020B060402020209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196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456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653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2849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109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9306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7502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62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6.xml"/><Relationship Id="rId7" Type="http://schemas.openxmlformats.org/officeDocument/2006/relationships/image" Target="../media/image10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9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" y="0"/>
            <a:ext cx="12858044" cy="72326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5305" y="2179955"/>
            <a:ext cx="6709410" cy="178371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5000" b="1" dirty="0">
                <a:solidFill>
                  <a:srgbClr val="3F3A3A"/>
                </a:solidFill>
                <a:latin typeface="Microsoft YaHei Semibold" charset="0"/>
                <a:ea typeface="PingFang SC Semibold" panose="020B0400000000000000" charset="-122"/>
                <a:cs typeface="Microsoft YaHei Semibold" charset="0"/>
              </a:rPr>
              <a:t>曾超</a:t>
            </a:r>
            <a:endParaRPr lang="zh-CN" altLang="en-US" sz="5000" b="1" dirty="0">
              <a:solidFill>
                <a:srgbClr val="3F3A3A"/>
              </a:solidFill>
              <a:latin typeface="Microsoft YaHei Semibold" charset="0"/>
              <a:ea typeface="PingFang SC Semibold" panose="020B0400000000000000" charset="-122"/>
              <a:cs typeface="Microsoft YaHei Semibold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5000" b="1" dirty="0">
                <a:solidFill>
                  <a:srgbClr val="3F3A3A"/>
                </a:solidFill>
                <a:latin typeface="Microsoft YaHei Semibold" charset="0"/>
                <a:ea typeface="PingFang SC Semibold" panose="020B0400000000000000" charset="-122"/>
                <a:cs typeface="Microsoft YaHei Semibold" charset="0"/>
              </a:rPr>
              <a:t>2021年上半年述职报告</a:t>
            </a:r>
            <a:endParaRPr lang="zh-CN" altLang="en-US" sz="5000" b="1" dirty="0">
              <a:solidFill>
                <a:srgbClr val="3F3A3A"/>
              </a:solidFill>
              <a:latin typeface="Microsoft YaHei Semibold" charset="0"/>
              <a:ea typeface="PingFang SC Semibold" panose="020B0400000000000000" charset="-122"/>
              <a:cs typeface="Microsoft YaHei Semibold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5305" y="4130675"/>
            <a:ext cx="33661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3F3A3A"/>
                </a:solidFill>
                <a:latin typeface="Microsoft YaHei Semibold" charset="0"/>
                <a:ea typeface="Microsoft YaHei Semibold" charset="0"/>
              </a:rPr>
              <a:t>拍机堂事业部</a:t>
            </a:r>
            <a:r>
              <a:rPr lang="en-US" altLang="zh-CN" sz="2000" b="1" dirty="0">
                <a:solidFill>
                  <a:srgbClr val="3F3A3A"/>
                </a:solidFill>
                <a:latin typeface="Microsoft YaHei Semibold" charset="0"/>
                <a:ea typeface="Microsoft YaHei Semibold" charset="0"/>
              </a:rPr>
              <a:t>-Hybrid</a:t>
            </a:r>
            <a:r>
              <a:rPr lang="zh-CN" altLang="en-US" sz="2000" b="1" dirty="0">
                <a:solidFill>
                  <a:srgbClr val="3F3A3A"/>
                </a:solidFill>
                <a:latin typeface="Microsoft YaHei Semibold" charset="0"/>
                <a:ea typeface="Microsoft YaHei Semibold" charset="0"/>
              </a:rPr>
              <a:t>部门</a:t>
            </a:r>
            <a:endParaRPr lang="zh-CN" altLang="en-US" sz="2000" b="1" dirty="0">
              <a:solidFill>
                <a:srgbClr val="3F3A3A"/>
              </a:solidFill>
              <a:latin typeface="Microsoft YaHei Semibold" charset="0"/>
              <a:ea typeface="Microsoft YaHei Semibold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60670" y="5549265"/>
            <a:ext cx="2138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2021年</a:t>
            </a:r>
            <a:r>
              <a:rPr lang="en-US" altLang="zh-CN" sz="1600" dirty="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07</a:t>
            </a:r>
            <a:r>
              <a:rPr lang="zh-CN" altLang="en-US" sz="1600" dirty="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月</a:t>
            </a:r>
            <a:r>
              <a:rPr lang="en-US" altLang="zh-CN" sz="1600" dirty="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09</a:t>
            </a:r>
            <a:r>
              <a:rPr lang="zh-CN" altLang="en-US" sz="1600" dirty="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日</a:t>
            </a:r>
            <a:endParaRPr lang="zh-CN" altLang="en-US" sz="1600" dirty="0">
              <a:solidFill>
                <a:srgbClr val="3F3A3A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35" y="591990"/>
            <a:ext cx="2988550" cy="2880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111" y="6712669"/>
            <a:ext cx="4752528" cy="1914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61950" y="370205"/>
            <a:ext cx="12172950" cy="6611620"/>
            <a:chOff x="570" y="583"/>
            <a:chExt cx="19170" cy="10412"/>
          </a:xfrm>
        </p:grpSpPr>
        <p:sp>
          <p:nvSpPr>
            <p:cNvPr id="2" name="椭圆 1"/>
            <p:cNvSpPr/>
            <p:nvPr/>
          </p:nvSpPr>
          <p:spPr>
            <a:xfrm>
              <a:off x="19380" y="10652"/>
              <a:ext cx="320" cy="320"/>
            </a:xfrm>
            <a:prstGeom prst="ellips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9341" y="10609"/>
              <a:ext cx="399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F9E72C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7</a:t>
              </a:r>
              <a:endParaRPr lang="en-US" altLang="zh-CN" sz="1000">
                <a:solidFill>
                  <a:srgbClr val="F9E72C"/>
                </a:solidFill>
                <a:latin typeface="Microsoft YaHei Regular" panose="020B0703020204020201" charset="-122"/>
                <a:ea typeface="Microsoft YaHei Regular" panose="020B0703020204020201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13" y="583"/>
              <a:ext cx="227" cy="57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3" y="756"/>
              <a:ext cx="312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3" y="928"/>
              <a:ext cx="312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3" y="1100"/>
              <a:ext cx="227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6200000">
              <a:off x="501" y="10742"/>
              <a:ext cx="258" cy="120"/>
            </a:xfrm>
            <a:prstGeom prst="triangl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>
              <a:off x="913" y="10742"/>
              <a:ext cx="258" cy="120"/>
            </a:xfrm>
            <a:prstGeom prst="triangl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699770" y="624840"/>
            <a:ext cx="3903345" cy="187325"/>
          </a:xfrm>
          <a:prstGeom prst="rect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82955" y="198755"/>
            <a:ext cx="51847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</a:rPr>
              <a:t>暗拍页缓存优化</a:t>
            </a:r>
            <a:endParaRPr lang="zh-CN" altLang="en-US" sz="4000" b="1">
              <a:solidFill>
                <a:srgbClr val="3F3A3A"/>
              </a:solidFill>
              <a:latin typeface="Microsoft YaHei Bold" panose="020B0703020204020201" charset="-122"/>
              <a:ea typeface="Microsoft YaHei Bold" panose="020B0703020204020201" charset="-122"/>
              <a:cs typeface="Source Han Sans CN Bold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2755" y="909320"/>
            <a:ext cx="432435" cy="36195"/>
          </a:xfrm>
          <a:prstGeom prst="rect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万物新生logo国内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28425" y="334645"/>
            <a:ext cx="1006475" cy="435610"/>
          </a:xfrm>
          <a:prstGeom prst="rect">
            <a:avLst/>
          </a:prstGeom>
        </p:spPr>
      </p:pic>
      <p:sp>
        <p:nvSpPr>
          <p:cNvPr id="10" name="下弧形箭头 9"/>
          <p:cNvSpPr/>
          <p:nvPr/>
        </p:nvSpPr>
        <p:spPr>
          <a:xfrm flipV="1">
            <a:off x="2699385" y="1678305"/>
            <a:ext cx="4039235" cy="1293495"/>
          </a:xfrm>
          <a:prstGeom prst="curvedUpArrow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 dirty="0">
              <a:solidFill>
                <a:schemeClr val="tx1"/>
              </a:solidFill>
              <a:latin typeface="思源宋体 CN" panose="02020300000000000000" pitchFamily="18" charset="-122"/>
              <a:ea typeface="思源宋体 CN" panose="02020300000000000000" pitchFamily="18" charset="-122"/>
            </a:endParaRPr>
          </a:p>
        </p:txBody>
      </p:sp>
      <p:sp>
        <p:nvSpPr>
          <p:cNvPr id="11" name="下弧形箭头 10"/>
          <p:cNvSpPr/>
          <p:nvPr/>
        </p:nvSpPr>
        <p:spPr>
          <a:xfrm>
            <a:off x="6224270" y="3672205"/>
            <a:ext cx="4075430" cy="1293495"/>
          </a:xfrm>
          <a:prstGeom prst="curvedUpArrow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 dirty="0">
              <a:solidFill>
                <a:schemeClr val="tx1"/>
              </a:solidFill>
              <a:latin typeface="思源宋体 CN" panose="02020300000000000000" pitchFamily="18" charset="-122"/>
              <a:ea typeface="思源宋体 CN" panose="02020300000000000000" pitchFamily="18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rot="0">
            <a:off x="2211070" y="2513330"/>
            <a:ext cx="1418590" cy="1601470"/>
            <a:chOff x="770652" y="1695047"/>
            <a:chExt cx="1189476" cy="1342576"/>
          </a:xfrm>
          <a:solidFill>
            <a:schemeClr val="accent3">
              <a:lumMod val="50000"/>
            </a:schemeClr>
          </a:solidFill>
        </p:grpSpPr>
        <p:sp>
          <p:nvSpPr>
            <p:cNvPr id="17" name="任意多边形 16"/>
            <p:cNvSpPr/>
            <p:nvPr/>
          </p:nvSpPr>
          <p:spPr>
            <a:xfrm rot="10800000" flipV="1">
              <a:off x="770652" y="1695047"/>
              <a:ext cx="1189476" cy="1342576"/>
            </a:xfrm>
            <a:custGeom>
              <a:avLst/>
              <a:gdLst>
                <a:gd name="connsiteX0" fmla="*/ 1539240 w 1539240"/>
                <a:gd name="connsiteY0" fmla="*/ 1737360 h 1737360"/>
                <a:gd name="connsiteX1" fmla="*/ 769620 w 1539240"/>
                <a:gd name="connsiteY1" fmla="*/ 1303020 h 1737360"/>
                <a:gd name="connsiteX2" fmla="*/ 0 w 1539240"/>
                <a:gd name="connsiteY2" fmla="*/ 1737360 h 1737360"/>
                <a:gd name="connsiteX3" fmla="*/ 0 w 1539240"/>
                <a:gd name="connsiteY3" fmla="*/ 347472 h 1737360"/>
                <a:gd name="connsiteX4" fmla="*/ 769620 w 1539240"/>
                <a:gd name="connsiteY4" fmla="*/ 0 h 1737360"/>
                <a:gd name="connsiteX5" fmla="*/ 1539240 w 1539240"/>
                <a:gd name="connsiteY5" fmla="*/ 347472 h 1737360"/>
                <a:gd name="connsiteX6" fmla="*/ 1539240 w 1539240"/>
                <a:gd name="connsiteY6" fmla="*/ 1737360 h 173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240" h="1737360">
                  <a:moveTo>
                    <a:pt x="1539240" y="1737360"/>
                  </a:moveTo>
                  <a:lnTo>
                    <a:pt x="769620" y="1303020"/>
                  </a:lnTo>
                  <a:lnTo>
                    <a:pt x="0" y="1737360"/>
                  </a:lnTo>
                  <a:lnTo>
                    <a:pt x="0" y="347472"/>
                  </a:lnTo>
                  <a:lnTo>
                    <a:pt x="769620" y="0"/>
                  </a:lnTo>
                  <a:lnTo>
                    <a:pt x="1539240" y="347472"/>
                  </a:lnTo>
                  <a:lnTo>
                    <a:pt x="1539240" y="1737360"/>
                  </a:lnTo>
                  <a:close/>
                </a:path>
              </a:pathLst>
            </a:cu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330" dirty="0">
                <a:solidFill>
                  <a:srgbClr val="FFFFFF"/>
                </a:solidFill>
                <a:latin typeface="思源宋体 CN" panose="02020300000000000000" pitchFamily="18" charset="-122"/>
                <a:ea typeface="思源宋体 CN" panose="02020300000000000000" pitchFamily="18" charset="-122"/>
              </a:endParaRPr>
            </a:p>
          </p:txBody>
        </p:sp>
        <p:sp>
          <p:nvSpPr>
            <p:cNvPr id="18" name="文本框 19"/>
            <p:cNvSpPr txBox="1"/>
            <p:nvPr/>
          </p:nvSpPr>
          <p:spPr>
            <a:xfrm>
              <a:off x="832481" y="2101902"/>
              <a:ext cx="1065817" cy="505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330" b="1" dirty="0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</a:rPr>
                <a:t>01</a:t>
              </a:r>
              <a:endParaRPr lang="en-US" altLang="zh-CN" sz="3330" b="1" dirty="0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rot="0">
            <a:off x="5720080" y="2513330"/>
            <a:ext cx="1418590" cy="1601470"/>
            <a:chOff x="2847819" y="1695047"/>
            <a:chExt cx="1189476" cy="1342576"/>
          </a:xfrm>
          <a:solidFill>
            <a:schemeClr val="accent2">
              <a:lumMod val="50000"/>
            </a:schemeClr>
          </a:solidFill>
        </p:grpSpPr>
        <p:sp>
          <p:nvSpPr>
            <p:cNvPr id="19" name="任意多边形 18"/>
            <p:cNvSpPr/>
            <p:nvPr/>
          </p:nvSpPr>
          <p:spPr>
            <a:xfrm rot="10800000">
              <a:off x="2847819" y="1695047"/>
              <a:ext cx="1189476" cy="1342576"/>
            </a:xfrm>
            <a:custGeom>
              <a:avLst/>
              <a:gdLst>
                <a:gd name="connsiteX0" fmla="*/ 1539240 w 1539240"/>
                <a:gd name="connsiteY0" fmla="*/ 1737360 h 1737360"/>
                <a:gd name="connsiteX1" fmla="*/ 769620 w 1539240"/>
                <a:gd name="connsiteY1" fmla="*/ 1303020 h 1737360"/>
                <a:gd name="connsiteX2" fmla="*/ 0 w 1539240"/>
                <a:gd name="connsiteY2" fmla="*/ 1737360 h 1737360"/>
                <a:gd name="connsiteX3" fmla="*/ 0 w 1539240"/>
                <a:gd name="connsiteY3" fmla="*/ 347472 h 1737360"/>
                <a:gd name="connsiteX4" fmla="*/ 769620 w 1539240"/>
                <a:gd name="connsiteY4" fmla="*/ 0 h 1737360"/>
                <a:gd name="connsiteX5" fmla="*/ 1539240 w 1539240"/>
                <a:gd name="connsiteY5" fmla="*/ 347472 h 1737360"/>
                <a:gd name="connsiteX6" fmla="*/ 1539240 w 1539240"/>
                <a:gd name="connsiteY6" fmla="*/ 1737360 h 173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240" h="1737360">
                  <a:moveTo>
                    <a:pt x="1539240" y="1737360"/>
                  </a:moveTo>
                  <a:lnTo>
                    <a:pt x="769620" y="1303020"/>
                  </a:lnTo>
                  <a:lnTo>
                    <a:pt x="0" y="1737360"/>
                  </a:lnTo>
                  <a:lnTo>
                    <a:pt x="0" y="347472"/>
                  </a:lnTo>
                  <a:lnTo>
                    <a:pt x="769620" y="0"/>
                  </a:lnTo>
                  <a:lnTo>
                    <a:pt x="1539240" y="347472"/>
                  </a:lnTo>
                  <a:lnTo>
                    <a:pt x="1539240" y="1737360"/>
                  </a:lnTo>
                  <a:close/>
                </a:path>
              </a:pathLst>
            </a:custGeom>
            <a:solidFill>
              <a:srgbClr val="F7D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330" dirty="0">
                <a:solidFill>
                  <a:srgbClr val="FFFFFF"/>
                </a:solidFill>
                <a:latin typeface="思源宋体 CN" panose="02020300000000000000" pitchFamily="18" charset="-122"/>
                <a:ea typeface="思源宋体 CN" panose="02020300000000000000" pitchFamily="18" charset="-122"/>
              </a:endParaRPr>
            </a:p>
          </p:txBody>
        </p:sp>
        <p:sp>
          <p:nvSpPr>
            <p:cNvPr id="22" name="文本框 20"/>
            <p:cNvSpPr txBox="1"/>
            <p:nvPr/>
          </p:nvSpPr>
          <p:spPr>
            <a:xfrm>
              <a:off x="2909647" y="2101902"/>
              <a:ext cx="1065817" cy="505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330" b="1" dirty="0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</a:rPr>
                <a:t>02</a:t>
              </a:r>
              <a:endParaRPr lang="en-US" altLang="zh-CN" sz="3330" b="1" dirty="0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 rot="0">
            <a:off x="9302750" y="2499360"/>
            <a:ext cx="1418590" cy="1601470"/>
            <a:chOff x="4924985" y="1695046"/>
            <a:chExt cx="1189476" cy="1342576"/>
          </a:xfrm>
        </p:grpSpPr>
        <p:sp>
          <p:nvSpPr>
            <p:cNvPr id="23" name="任意多边形 22"/>
            <p:cNvSpPr/>
            <p:nvPr/>
          </p:nvSpPr>
          <p:spPr>
            <a:xfrm rot="10800000" flipV="1">
              <a:off x="4924985" y="1695046"/>
              <a:ext cx="1189476" cy="1342576"/>
            </a:xfrm>
            <a:custGeom>
              <a:avLst/>
              <a:gdLst>
                <a:gd name="connsiteX0" fmla="*/ 1539240 w 1539240"/>
                <a:gd name="connsiteY0" fmla="*/ 1737360 h 1737360"/>
                <a:gd name="connsiteX1" fmla="*/ 769620 w 1539240"/>
                <a:gd name="connsiteY1" fmla="*/ 1303020 h 1737360"/>
                <a:gd name="connsiteX2" fmla="*/ 0 w 1539240"/>
                <a:gd name="connsiteY2" fmla="*/ 1737360 h 1737360"/>
                <a:gd name="connsiteX3" fmla="*/ 0 w 1539240"/>
                <a:gd name="connsiteY3" fmla="*/ 347472 h 1737360"/>
                <a:gd name="connsiteX4" fmla="*/ 769620 w 1539240"/>
                <a:gd name="connsiteY4" fmla="*/ 0 h 1737360"/>
                <a:gd name="connsiteX5" fmla="*/ 1539240 w 1539240"/>
                <a:gd name="connsiteY5" fmla="*/ 347472 h 1737360"/>
                <a:gd name="connsiteX6" fmla="*/ 1539240 w 1539240"/>
                <a:gd name="connsiteY6" fmla="*/ 1737360 h 173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9240" h="1737360">
                  <a:moveTo>
                    <a:pt x="1539240" y="1737360"/>
                  </a:moveTo>
                  <a:lnTo>
                    <a:pt x="769620" y="1303020"/>
                  </a:lnTo>
                  <a:lnTo>
                    <a:pt x="0" y="1737360"/>
                  </a:lnTo>
                  <a:lnTo>
                    <a:pt x="0" y="347472"/>
                  </a:lnTo>
                  <a:lnTo>
                    <a:pt x="769620" y="0"/>
                  </a:lnTo>
                  <a:lnTo>
                    <a:pt x="1539240" y="347472"/>
                  </a:lnTo>
                  <a:lnTo>
                    <a:pt x="1539240" y="1737360"/>
                  </a:lnTo>
                  <a:close/>
                </a:path>
              </a:pathLst>
            </a:custGeom>
            <a:solidFill>
              <a:srgbClr val="E7C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330" dirty="0">
                <a:solidFill>
                  <a:srgbClr val="FFFFFF"/>
                </a:solidFill>
                <a:latin typeface="思源宋体 CN" panose="02020300000000000000" pitchFamily="18" charset="-122"/>
                <a:ea typeface="思源宋体 CN" panose="02020300000000000000" pitchFamily="18" charset="-122"/>
              </a:endParaRPr>
            </a:p>
          </p:txBody>
        </p:sp>
        <p:sp>
          <p:nvSpPr>
            <p:cNvPr id="24" name="文本框 21"/>
            <p:cNvSpPr txBox="1"/>
            <p:nvPr/>
          </p:nvSpPr>
          <p:spPr>
            <a:xfrm>
              <a:off x="4986812" y="2101902"/>
              <a:ext cx="1065817" cy="505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330" b="1" dirty="0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</a:rPr>
                <a:t>03</a:t>
              </a:r>
              <a:endParaRPr lang="en-US" altLang="zh-CN" sz="3330" b="1" dirty="0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50657" y="4236272"/>
            <a:ext cx="2994369" cy="1107476"/>
            <a:chOff x="3670478" y="3865165"/>
            <a:chExt cx="2994369" cy="1107474"/>
          </a:xfrm>
        </p:grpSpPr>
        <p:sp>
          <p:nvSpPr>
            <p:cNvPr id="27" name="文本框 26"/>
            <p:cNvSpPr txBox="1"/>
            <p:nvPr/>
          </p:nvSpPr>
          <p:spPr>
            <a:xfrm>
              <a:off x="4757205" y="3865165"/>
              <a:ext cx="1907642" cy="368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id-ID" sz="1800" b="1" dirty="0">
                  <a:solidFill>
                    <a:prstClr val="black"/>
                  </a:solidFill>
                  <a:latin typeface="Microsoft YaHei Bold" panose="020B0703020204020201" charset="-122"/>
                  <a:ea typeface="Microsoft YaHei Bold" panose="020B0703020204020201" charset="-122"/>
                  <a:sym typeface="思源宋体 CN" panose="02020300000000000000" pitchFamily="18" charset="-122"/>
                </a:rPr>
                <a:t>初代版本</a:t>
              </a:r>
              <a:endParaRPr lang="zh-CN" altLang="id-ID" sz="1800" b="1" dirty="0">
                <a:solidFill>
                  <a:prstClr val="black"/>
                </a:solidFill>
                <a:latin typeface="Microsoft YaHei Bold" panose="020B0703020204020201" charset="-122"/>
                <a:ea typeface="Microsoft YaHei Bold" panose="020B0703020204020201" charset="-122"/>
                <a:sym typeface="思源宋体 CN" panose="02020300000000000000" pitchFamily="18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670478" y="4189051"/>
              <a:ext cx="2994369" cy="783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页面加载时间长，接口不合理</a:t>
              </a:r>
              <a:endParaRPr lang="zh-CN" altLang="en-US" sz="1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线上环境耗时</a:t>
              </a:r>
              <a:r>
                <a:rPr lang="en-US" altLang="zh-CN" sz="1600" b="1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600ms</a:t>
              </a:r>
              <a:endParaRPr lang="en-US" altLang="zh-CN" sz="1600" b="1" dirty="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969740" y="4629181"/>
            <a:ext cx="2919418" cy="1477047"/>
            <a:chOff x="3457192" y="3865165"/>
            <a:chExt cx="2919418" cy="1477044"/>
          </a:xfrm>
        </p:grpSpPr>
        <p:sp>
          <p:nvSpPr>
            <p:cNvPr id="30" name="文本框 29"/>
            <p:cNvSpPr txBox="1"/>
            <p:nvPr/>
          </p:nvSpPr>
          <p:spPr>
            <a:xfrm>
              <a:off x="3957473" y="3865165"/>
              <a:ext cx="1918856" cy="368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  <a:sym typeface="+mn-ea"/>
                </a:rPr>
                <a:t>优化</a:t>
              </a:r>
              <a:r>
                <a:rPr lang="en-US" altLang="zh-CN" sz="18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  <a:sym typeface="+mn-ea"/>
                </a:rPr>
                <a:t>1.0</a:t>
              </a:r>
              <a:endParaRPr lang="en-US" altLang="zh-CN" sz="18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457192" y="4189051"/>
              <a:ext cx="2919418" cy="1153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客户端预请求数据</a:t>
              </a:r>
              <a:endParaRPr lang="zh-CN" altLang="en-US" sz="1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首次进入渲染耗时降为</a:t>
              </a:r>
              <a:r>
                <a:rPr lang="en-US" altLang="zh-CN" sz="1600" b="1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280ms</a:t>
              </a:r>
              <a:endParaRPr lang="en-US" altLang="zh-CN" sz="1400" b="1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速度提升</a:t>
              </a:r>
              <a:r>
                <a:rPr lang="en-US" altLang="zh-CN" sz="1600" b="1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50</a:t>
              </a:r>
              <a:r>
                <a:rPr lang="en-US" altLang="zh-CN" sz="16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%</a:t>
              </a:r>
              <a:endParaRPr lang="en-US" altLang="zh-CN" sz="1600" b="1" dirty="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552317" y="4628546"/>
            <a:ext cx="2919418" cy="1153831"/>
            <a:chOff x="3457192" y="3865165"/>
            <a:chExt cx="2919418" cy="1153829"/>
          </a:xfrm>
        </p:grpSpPr>
        <p:sp>
          <p:nvSpPr>
            <p:cNvPr id="34" name="文本框 33"/>
            <p:cNvSpPr txBox="1"/>
            <p:nvPr/>
          </p:nvSpPr>
          <p:spPr>
            <a:xfrm>
              <a:off x="3957473" y="3865165"/>
              <a:ext cx="1918856" cy="337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  <a:sym typeface="+mn-ea"/>
                </a:rPr>
                <a:t>优化</a:t>
              </a:r>
              <a:r>
                <a:rPr lang="en-US" altLang="zh-CN" sz="16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  <a:sym typeface="+mn-ea"/>
                </a:rPr>
                <a:t>2.0</a:t>
              </a:r>
              <a:endParaRPr lang="en-US" altLang="zh-CN" sz="16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  <a:sym typeface="+mn-e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457192" y="4189051"/>
              <a:ext cx="2919418" cy="829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RN</a:t>
              </a: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本地缓存数据</a:t>
              </a:r>
              <a:endParaRPr lang="zh-CN" altLang="en-US" sz="1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数据读取时间降为</a:t>
              </a:r>
              <a:r>
                <a:rPr lang="en-US" altLang="zh-CN" sz="1800" b="1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3ms</a:t>
              </a:r>
              <a:endParaRPr lang="en-US" altLang="zh-CN" sz="1800" b="1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2306300" y="6764020"/>
            <a:ext cx="203200" cy="203200"/>
          </a:xfrm>
          <a:prstGeom prst="ellipse">
            <a:avLst/>
          </a:prstGeom>
          <a:solidFill>
            <a:srgbClr val="3F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281535" y="6736715"/>
            <a:ext cx="2533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9E72C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8</a:t>
            </a:r>
            <a:endParaRPr lang="en-US" altLang="zh-CN" sz="1000">
              <a:solidFill>
                <a:srgbClr val="F9E72C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15815" y="1050290"/>
            <a:ext cx="362902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rgbClr val="F9E72C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03</a:t>
            </a:r>
            <a:endParaRPr lang="en-US" altLang="zh-CN" sz="20000" b="1" dirty="0">
              <a:solidFill>
                <a:srgbClr val="F9E72C"/>
              </a:solidFill>
              <a:latin typeface="Microsoft YaHei Bold" panose="020B0703020204020201" charset="-122"/>
              <a:ea typeface="Microsoft YaHei Bold" panose="020B07030202040202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68015" y="2213610"/>
            <a:ext cx="6522085" cy="89639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5000" b="1" dirty="0">
                <a:solidFill>
                  <a:srgbClr val="3F3A3A"/>
                </a:solidFill>
                <a:latin typeface="Microsoft YaHei Semibold" charset="0"/>
                <a:ea typeface="PingFang SC Semibold" panose="020B0400000000000000" charset="-122"/>
                <a:cs typeface="Microsoft YaHei Semibold" charset="0"/>
              </a:rPr>
              <a:t>复 盘 反 思</a:t>
            </a:r>
            <a:endParaRPr lang="zh-CN" altLang="en-US" sz="5000" b="1" dirty="0">
              <a:solidFill>
                <a:srgbClr val="3F3A3A"/>
              </a:solidFill>
              <a:latin typeface="Microsoft YaHei Semibold" charset="0"/>
              <a:ea typeface="PingFang SC Semibold" panose="020B0400000000000000" charset="-122"/>
              <a:cs typeface="Microsoft YaHei Semibold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14110" y="4219575"/>
            <a:ext cx="432435" cy="36000"/>
          </a:xfrm>
          <a:prstGeom prst="rect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799965" y="5160328"/>
            <a:ext cx="195580" cy="195580"/>
          </a:xfrm>
          <a:prstGeom prst="ellipse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74945" y="5027930"/>
            <a:ext cx="3321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上下游交付现状</a:t>
            </a:r>
            <a:endParaRPr lang="zh-CN" altLang="en-US" sz="2400">
              <a:solidFill>
                <a:srgbClr val="3F3A3A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74945" y="5703570"/>
            <a:ext cx="3587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解决方案</a:t>
            </a:r>
            <a:endParaRPr lang="zh-CN" altLang="en-US" sz="2400">
              <a:solidFill>
                <a:srgbClr val="3F3A3A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  <p:sp>
        <p:nvSpPr>
          <p:cNvPr id="20" name="等腰三角形 19"/>
          <p:cNvSpPr/>
          <p:nvPr/>
        </p:nvSpPr>
        <p:spPr>
          <a:xfrm rot="16200000">
            <a:off x="318135" y="6821170"/>
            <a:ext cx="163830" cy="76200"/>
          </a:xfrm>
          <a:prstGeom prst="triangle">
            <a:avLst/>
          </a:prstGeom>
          <a:solidFill>
            <a:srgbClr val="3F3A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5400000">
            <a:off x="579755" y="6821170"/>
            <a:ext cx="163830" cy="76200"/>
          </a:xfrm>
          <a:prstGeom prst="triangle">
            <a:avLst/>
          </a:prstGeom>
          <a:solidFill>
            <a:srgbClr val="3F3A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799965" y="5835650"/>
            <a:ext cx="195580" cy="195580"/>
          </a:xfrm>
          <a:prstGeom prst="ellipse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61950" y="370205"/>
            <a:ext cx="12211685" cy="6611620"/>
            <a:chOff x="570" y="583"/>
            <a:chExt cx="19231" cy="10412"/>
          </a:xfrm>
        </p:grpSpPr>
        <p:sp>
          <p:nvSpPr>
            <p:cNvPr id="15" name="椭圆 14"/>
            <p:cNvSpPr/>
            <p:nvPr/>
          </p:nvSpPr>
          <p:spPr>
            <a:xfrm>
              <a:off x="19380" y="10652"/>
              <a:ext cx="320" cy="320"/>
            </a:xfrm>
            <a:prstGeom prst="ellips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9279" y="10609"/>
              <a:ext cx="52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F9E72C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 9</a:t>
              </a:r>
              <a:endParaRPr lang="en-US" altLang="zh-CN" sz="1000">
                <a:solidFill>
                  <a:srgbClr val="F9E72C"/>
                </a:solidFill>
                <a:latin typeface="Microsoft YaHei Regular" panose="020B0703020204020201" charset="-122"/>
                <a:ea typeface="Microsoft YaHei Regular" panose="020B0703020204020201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13" y="583"/>
              <a:ext cx="227" cy="57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713" y="756"/>
              <a:ext cx="312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713" y="928"/>
              <a:ext cx="312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713" y="1100"/>
              <a:ext cx="227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16200000">
              <a:off x="501" y="10742"/>
              <a:ext cx="258" cy="120"/>
            </a:xfrm>
            <a:prstGeom prst="triangl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913" y="10742"/>
              <a:ext cx="258" cy="120"/>
            </a:xfrm>
            <a:prstGeom prst="triangl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0" name="组合 279"/>
          <p:cNvGrpSpPr/>
          <p:nvPr/>
        </p:nvGrpSpPr>
        <p:grpSpPr>
          <a:xfrm>
            <a:off x="4561840" y="698500"/>
            <a:ext cx="3440430" cy="706755"/>
            <a:chOff x="2879" y="2942"/>
            <a:chExt cx="5418" cy="1113"/>
          </a:xfrm>
        </p:grpSpPr>
        <p:sp>
          <p:nvSpPr>
            <p:cNvPr id="281" name="矩形 280"/>
            <p:cNvSpPr/>
            <p:nvPr/>
          </p:nvSpPr>
          <p:spPr>
            <a:xfrm>
              <a:off x="2879" y="3665"/>
              <a:ext cx="5418" cy="295"/>
            </a:xfrm>
            <a:prstGeom prst="rect">
              <a:avLst/>
            </a:pr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文本框 281"/>
            <p:cNvSpPr txBox="1"/>
            <p:nvPr/>
          </p:nvSpPr>
          <p:spPr>
            <a:xfrm>
              <a:off x="3010" y="2942"/>
              <a:ext cx="5155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</a:rPr>
                <a:t>上下游交付</a:t>
              </a:r>
              <a:endParaRPr lang="zh-CN" altLang="en-US" sz="40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</a:endParaRPr>
            </a:p>
          </p:txBody>
        </p:sp>
      </p:grpSp>
      <p:pic>
        <p:nvPicPr>
          <p:cNvPr id="25" name="图片 24" descr="万物新生logo国内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28425" y="334645"/>
            <a:ext cx="1006475" cy="435610"/>
          </a:xfrm>
          <a:prstGeom prst="rect">
            <a:avLst/>
          </a:prstGeom>
        </p:spPr>
      </p:pic>
      <p:grpSp>
        <p:nvGrpSpPr>
          <p:cNvPr id="63" name="组合 62"/>
          <p:cNvGrpSpPr/>
          <p:nvPr/>
        </p:nvGrpSpPr>
        <p:grpSpPr>
          <a:xfrm>
            <a:off x="72891" y="2247900"/>
            <a:ext cx="12500700" cy="3646890"/>
            <a:chOff x="519" y="3175"/>
            <a:chExt cx="18374" cy="5360"/>
          </a:xfrm>
        </p:grpSpPr>
        <p:grpSp>
          <p:nvGrpSpPr>
            <p:cNvPr id="28" name="组合 27"/>
            <p:cNvGrpSpPr/>
            <p:nvPr/>
          </p:nvGrpSpPr>
          <p:grpSpPr>
            <a:xfrm>
              <a:off x="4590" y="3175"/>
              <a:ext cx="10208" cy="5360"/>
              <a:chOff x="4590" y="3770"/>
              <a:chExt cx="9075" cy="4765"/>
            </a:xfrm>
          </p:grpSpPr>
          <p:sp>
            <p:nvSpPr>
              <p:cNvPr id="30" name="Freeform 46"/>
              <p:cNvSpPr/>
              <p:nvPr/>
            </p:nvSpPr>
            <p:spPr bwMode="auto">
              <a:xfrm>
                <a:off x="4590" y="6380"/>
                <a:ext cx="4308" cy="2155"/>
              </a:xfrm>
              <a:custGeom>
                <a:avLst/>
                <a:gdLst>
                  <a:gd name="T0" fmla="*/ 0 w 1723"/>
                  <a:gd name="T1" fmla="*/ 862 h 862"/>
                  <a:gd name="T2" fmla="*/ 861 w 1723"/>
                  <a:gd name="T3" fmla="*/ 0 h 862"/>
                  <a:gd name="T4" fmla="*/ 1723 w 1723"/>
                  <a:gd name="T5" fmla="*/ 862 h 862"/>
                  <a:gd name="T6" fmla="*/ 0 w 1723"/>
                  <a:gd name="T7" fmla="*/ 862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3" h="862">
                    <a:moveTo>
                      <a:pt x="0" y="862"/>
                    </a:moveTo>
                    <a:lnTo>
                      <a:pt x="861" y="0"/>
                    </a:lnTo>
                    <a:lnTo>
                      <a:pt x="1723" y="862"/>
                    </a:lnTo>
                    <a:lnTo>
                      <a:pt x="0" y="862"/>
                    </a:lnTo>
                    <a:close/>
                  </a:path>
                </a:pathLst>
              </a:custGeom>
              <a:solidFill>
                <a:srgbClr val="F9E72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 b="1" spc="-30" dirty="0">
                  <a:solidFill>
                    <a:schemeClr val="bg1"/>
                  </a:solidFill>
                  <a:latin typeface="Microsoft YaHei Bold" panose="020B0703020204020201" charset="-122"/>
                  <a:ea typeface="Microsoft YaHei Bold" panose="020B0703020204020201" charset="-122"/>
                </a:endParaRPr>
              </a:p>
            </p:txBody>
          </p:sp>
          <p:sp>
            <p:nvSpPr>
              <p:cNvPr id="31" name="Freeform 47"/>
              <p:cNvSpPr/>
              <p:nvPr/>
            </p:nvSpPr>
            <p:spPr bwMode="auto">
              <a:xfrm>
                <a:off x="9358" y="3770"/>
                <a:ext cx="4307" cy="2155"/>
              </a:xfrm>
              <a:custGeom>
                <a:avLst/>
                <a:gdLst>
                  <a:gd name="T0" fmla="*/ 0 w 1723"/>
                  <a:gd name="T1" fmla="*/ 0 h 862"/>
                  <a:gd name="T2" fmla="*/ 862 w 1723"/>
                  <a:gd name="T3" fmla="*/ 862 h 862"/>
                  <a:gd name="T4" fmla="*/ 1723 w 1723"/>
                  <a:gd name="T5" fmla="*/ 0 h 862"/>
                  <a:gd name="T6" fmla="*/ 0 w 1723"/>
                  <a:gd name="T7" fmla="*/ 0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3" h="862">
                    <a:moveTo>
                      <a:pt x="0" y="0"/>
                    </a:moveTo>
                    <a:lnTo>
                      <a:pt x="862" y="862"/>
                    </a:lnTo>
                    <a:lnTo>
                      <a:pt x="172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 b="1" spc="-30" dirty="0">
                  <a:solidFill>
                    <a:schemeClr val="bg1"/>
                  </a:solidFill>
                  <a:latin typeface="Microsoft YaHei Bold" panose="020B0703020204020201" charset="-122"/>
                  <a:ea typeface="Microsoft YaHei Bold" panose="020B0703020204020201" charset="-122"/>
                </a:endParaRPr>
              </a:p>
            </p:txBody>
          </p:sp>
          <p:sp>
            <p:nvSpPr>
              <p:cNvPr id="32" name="Freeform 48"/>
              <p:cNvSpPr/>
              <p:nvPr/>
            </p:nvSpPr>
            <p:spPr bwMode="auto">
              <a:xfrm>
                <a:off x="6888" y="6240"/>
                <a:ext cx="4305" cy="2155"/>
              </a:xfrm>
              <a:custGeom>
                <a:avLst/>
                <a:gdLst>
                  <a:gd name="T0" fmla="*/ 0 w 1722"/>
                  <a:gd name="T1" fmla="*/ 0 h 862"/>
                  <a:gd name="T2" fmla="*/ 860 w 1722"/>
                  <a:gd name="T3" fmla="*/ 862 h 862"/>
                  <a:gd name="T4" fmla="*/ 1722 w 1722"/>
                  <a:gd name="T5" fmla="*/ 0 h 862"/>
                  <a:gd name="T6" fmla="*/ 0 w 1722"/>
                  <a:gd name="T7" fmla="*/ 0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2" h="862">
                    <a:moveTo>
                      <a:pt x="0" y="0"/>
                    </a:moveTo>
                    <a:lnTo>
                      <a:pt x="860" y="862"/>
                    </a:lnTo>
                    <a:lnTo>
                      <a:pt x="17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D25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 b="1" spc="-30" dirty="0">
                  <a:solidFill>
                    <a:schemeClr val="bg1"/>
                  </a:solidFill>
                  <a:latin typeface="Microsoft YaHei Bold" panose="020B0703020204020201" charset="-122"/>
                  <a:ea typeface="Microsoft YaHei Bold" panose="020B0703020204020201" charset="-122"/>
                </a:endParaRPr>
              </a:p>
            </p:txBody>
          </p:sp>
          <p:sp>
            <p:nvSpPr>
              <p:cNvPr id="29" name="Freeform 49"/>
              <p:cNvSpPr/>
              <p:nvPr/>
            </p:nvSpPr>
            <p:spPr bwMode="auto">
              <a:xfrm>
                <a:off x="7063" y="3910"/>
                <a:ext cx="4305" cy="2155"/>
              </a:xfrm>
              <a:custGeom>
                <a:avLst/>
                <a:gdLst>
                  <a:gd name="T0" fmla="*/ 0 w 1722"/>
                  <a:gd name="T1" fmla="*/ 862 h 862"/>
                  <a:gd name="T2" fmla="*/ 862 w 1722"/>
                  <a:gd name="T3" fmla="*/ 0 h 862"/>
                  <a:gd name="T4" fmla="*/ 1722 w 1722"/>
                  <a:gd name="T5" fmla="*/ 862 h 862"/>
                  <a:gd name="T6" fmla="*/ 0 w 1722"/>
                  <a:gd name="T7" fmla="*/ 862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2" h="862">
                    <a:moveTo>
                      <a:pt x="0" y="862"/>
                    </a:moveTo>
                    <a:lnTo>
                      <a:pt x="862" y="0"/>
                    </a:lnTo>
                    <a:lnTo>
                      <a:pt x="1722" y="862"/>
                    </a:lnTo>
                    <a:lnTo>
                      <a:pt x="0" y="862"/>
                    </a:lnTo>
                    <a:close/>
                  </a:path>
                </a:pathLst>
              </a:custGeom>
              <a:solidFill>
                <a:srgbClr val="E7C87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 b="1" spc="-30" dirty="0">
                  <a:solidFill>
                    <a:schemeClr val="bg1"/>
                  </a:solidFill>
                  <a:latin typeface="Microsoft YaHei Bold" panose="020B0703020204020201" charset="-122"/>
                  <a:ea typeface="Microsoft YaHei Bold" panose="020B0703020204020201" charset="-122"/>
                </a:endParaRPr>
              </a:p>
            </p:txBody>
          </p:sp>
          <p:sp>
            <p:nvSpPr>
              <p:cNvPr id="38" name="Freeform 50"/>
              <p:cNvSpPr>
                <a:spLocks noEditPoints="1"/>
              </p:cNvSpPr>
              <p:nvPr/>
            </p:nvSpPr>
            <p:spPr bwMode="auto">
              <a:xfrm>
                <a:off x="6463" y="7000"/>
                <a:ext cx="560" cy="810"/>
              </a:xfrm>
              <a:custGeom>
                <a:avLst/>
                <a:gdLst>
                  <a:gd name="T0" fmla="*/ 30 w 112"/>
                  <a:gd name="T1" fmla="*/ 125 h 162"/>
                  <a:gd name="T2" fmla="*/ 32 w 112"/>
                  <a:gd name="T3" fmla="*/ 133 h 162"/>
                  <a:gd name="T4" fmla="*/ 56 w 112"/>
                  <a:gd name="T5" fmla="*/ 137 h 162"/>
                  <a:gd name="T6" fmla="*/ 81 w 112"/>
                  <a:gd name="T7" fmla="*/ 133 h 162"/>
                  <a:gd name="T8" fmla="*/ 82 w 112"/>
                  <a:gd name="T9" fmla="*/ 125 h 162"/>
                  <a:gd name="T10" fmla="*/ 56 w 112"/>
                  <a:gd name="T11" fmla="*/ 129 h 162"/>
                  <a:gd name="T12" fmla="*/ 30 w 112"/>
                  <a:gd name="T13" fmla="*/ 125 h 162"/>
                  <a:gd name="T14" fmla="*/ 56 w 112"/>
                  <a:gd name="T15" fmla="*/ 23 h 162"/>
                  <a:gd name="T16" fmla="*/ 59 w 112"/>
                  <a:gd name="T17" fmla="*/ 20 h 162"/>
                  <a:gd name="T18" fmla="*/ 56 w 112"/>
                  <a:gd name="T19" fmla="*/ 17 h 162"/>
                  <a:gd name="T20" fmla="*/ 18 w 112"/>
                  <a:gd name="T21" fmla="*/ 55 h 162"/>
                  <a:gd name="T22" fmla="*/ 20 w 112"/>
                  <a:gd name="T23" fmla="*/ 58 h 162"/>
                  <a:gd name="T24" fmla="*/ 23 w 112"/>
                  <a:gd name="T25" fmla="*/ 55 h 162"/>
                  <a:gd name="T26" fmla="*/ 56 w 112"/>
                  <a:gd name="T27" fmla="*/ 23 h 162"/>
                  <a:gd name="T28" fmla="*/ 33 w 112"/>
                  <a:gd name="T29" fmla="*/ 140 h 162"/>
                  <a:gd name="T30" fmla="*/ 34 w 112"/>
                  <a:gd name="T31" fmla="*/ 149 h 162"/>
                  <a:gd name="T32" fmla="*/ 42 w 112"/>
                  <a:gd name="T33" fmla="*/ 153 h 162"/>
                  <a:gd name="T34" fmla="*/ 42 w 112"/>
                  <a:gd name="T35" fmla="*/ 158 h 162"/>
                  <a:gd name="T36" fmla="*/ 56 w 112"/>
                  <a:gd name="T37" fmla="*/ 162 h 162"/>
                  <a:gd name="T38" fmla="*/ 70 w 112"/>
                  <a:gd name="T39" fmla="*/ 158 h 162"/>
                  <a:gd name="T40" fmla="*/ 71 w 112"/>
                  <a:gd name="T41" fmla="*/ 153 h 162"/>
                  <a:gd name="T42" fmla="*/ 79 w 112"/>
                  <a:gd name="T43" fmla="*/ 149 h 162"/>
                  <a:gd name="T44" fmla="*/ 80 w 112"/>
                  <a:gd name="T45" fmla="*/ 140 h 162"/>
                  <a:gd name="T46" fmla="*/ 56 w 112"/>
                  <a:gd name="T47" fmla="*/ 144 h 162"/>
                  <a:gd name="T48" fmla="*/ 33 w 112"/>
                  <a:gd name="T49" fmla="*/ 140 h 162"/>
                  <a:gd name="T50" fmla="*/ 69 w 112"/>
                  <a:gd name="T51" fmla="*/ 76 h 162"/>
                  <a:gd name="T52" fmla="*/ 56 w 112"/>
                  <a:gd name="T53" fmla="*/ 54 h 162"/>
                  <a:gd name="T54" fmla="*/ 44 w 112"/>
                  <a:gd name="T55" fmla="*/ 76 h 162"/>
                  <a:gd name="T56" fmla="*/ 39 w 112"/>
                  <a:gd name="T57" fmla="*/ 65 h 162"/>
                  <a:gd name="T58" fmla="*/ 31 w 112"/>
                  <a:gd name="T59" fmla="*/ 69 h 162"/>
                  <a:gd name="T60" fmla="*/ 43 w 112"/>
                  <a:gd name="T61" fmla="*/ 95 h 162"/>
                  <a:gd name="T62" fmla="*/ 56 w 112"/>
                  <a:gd name="T63" fmla="*/ 72 h 162"/>
                  <a:gd name="T64" fmla="*/ 69 w 112"/>
                  <a:gd name="T65" fmla="*/ 95 h 162"/>
                  <a:gd name="T66" fmla="*/ 82 w 112"/>
                  <a:gd name="T67" fmla="*/ 69 h 162"/>
                  <a:gd name="T68" fmla="*/ 74 w 112"/>
                  <a:gd name="T69" fmla="*/ 65 h 162"/>
                  <a:gd name="T70" fmla="*/ 69 w 112"/>
                  <a:gd name="T71" fmla="*/ 76 h 162"/>
                  <a:gd name="T72" fmla="*/ 56 w 112"/>
                  <a:gd name="T73" fmla="*/ 0 h 162"/>
                  <a:gd name="T74" fmla="*/ 0 w 112"/>
                  <a:gd name="T75" fmla="*/ 55 h 162"/>
                  <a:gd name="T76" fmla="*/ 27 w 112"/>
                  <a:gd name="T77" fmla="*/ 103 h 162"/>
                  <a:gd name="T78" fmla="*/ 29 w 112"/>
                  <a:gd name="T79" fmla="*/ 117 h 162"/>
                  <a:gd name="T80" fmla="*/ 56 w 112"/>
                  <a:gd name="T81" fmla="*/ 123 h 162"/>
                  <a:gd name="T82" fmla="*/ 83 w 112"/>
                  <a:gd name="T83" fmla="*/ 117 h 162"/>
                  <a:gd name="T84" fmla="*/ 85 w 112"/>
                  <a:gd name="T85" fmla="*/ 103 h 162"/>
                  <a:gd name="T86" fmla="*/ 112 w 112"/>
                  <a:gd name="T87" fmla="*/ 55 h 162"/>
                  <a:gd name="T88" fmla="*/ 56 w 112"/>
                  <a:gd name="T89" fmla="*/ 0 h 162"/>
                  <a:gd name="T90" fmla="*/ 77 w 112"/>
                  <a:gd name="T91" fmla="*/ 97 h 162"/>
                  <a:gd name="T92" fmla="*/ 76 w 112"/>
                  <a:gd name="T93" fmla="*/ 110 h 162"/>
                  <a:gd name="T94" fmla="*/ 56 w 112"/>
                  <a:gd name="T95" fmla="*/ 113 h 162"/>
                  <a:gd name="T96" fmla="*/ 37 w 112"/>
                  <a:gd name="T97" fmla="*/ 110 h 162"/>
                  <a:gd name="T98" fmla="*/ 36 w 112"/>
                  <a:gd name="T99" fmla="*/ 97 h 162"/>
                  <a:gd name="T100" fmla="*/ 10 w 112"/>
                  <a:gd name="T101" fmla="*/ 55 h 162"/>
                  <a:gd name="T102" fmla="*/ 56 w 112"/>
                  <a:gd name="T103" fmla="*/ 10 h 162"/>
                  <a:gd name="T104" fmla="*/ 102 w 112"/>
                  <a:gd name="T105" fmla="*/ 55 h 162"/>
                  <a:gd name="T106" fmla="*/ 77 w 112"/>
                  <a:gd name="T107" fmla="*/ 9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162">
                    <a:moveTo>
                      <a:pt x="30" y="125"/>
                    </a:moveTo>
                    <a:cubicBezTo>
                      <a:pt x="32" y="133"/>
                      <a:pt x="32" y="133"/>
                      <a:pt x="32" y="133"/>
                    </a:cubicBezTo>
                    <a:cubicBezTo>
                      <a:pt x="39" y="136"/>
                      <a:pt x="47" y="137"/>
                      <a:pt x="56" y="137"/>
                    </a:cubicBezTo>
                    <a:cubicBezTo>
                      <a:pt x="65" y="137"/>
                      <a:pt x="74" y="136"/>
                      <a:pt x="81" y="133"/>
                    </a:cubicBezTo>
                    <a:cubicBezTo>
                      <a:pt x="82" y="125"/>
                      <a:pt x="82" y="125"/>
                      <a:pt x="82" y="125"/>
                    </a:cubicBezTo>
                    <a:cubicBezTo>
                      <a:pt x="74" y="127"/>
                      <a:pt x="66" y="129"/>
                      <a:pt x="56" y="129"/>
                    </a:cubicBezTo>
                    <a:cubicBezTo>
                      <a:pt x="47" y="129"/>
                      <a:pt x="38" y="127"/>
                      <a:pt x="30" y="125"/>
                    </a:cubicBezTo>
                    <a:close/>
                    <a:moveTo>
                      <a:pt x="56" y="23"/>
                    </a:moveTo>
                    <a:cubicBezTo>
                      <a:pt x="58" y="23"/>
                      <a:pt x="59" y="21"/>
                      <a:pt x="59" y="20"/>
                    </a:cubicBezTo>
                    <a:cubicBezTo>
                      <a:pt x="59" y="18"/>
                      <a:pt x="58" y="17"/>
                      <a:pt x="56" y="17"/>
                    </a:cubicBezTo>
                    <a:cubicBezTo>
                      <a:pt x="35" y="17"/>
                      <a:pt x="18" y="34"/>
                      <a:pt x="18" y="55"/>
                    </a:cubicBezTo>
                    <a:cubicBezTo>
                      <a:pt x="18" y="57"/>
                      <a:pt x="19" y="58"/>
                      <a:pt x="20" y="58"/>
                    </a:cubicBezTo>
                    <a:cubicBezTo>
                      <a:pt x="22" y="58"/>
                      <a:pt x="23" y="57"/>
                      <a:pt x="23" y="55"/>
                    </a:cubicBezTo>
                    <a:cubicBezTo>
                      <a:pt x="23" y="37"/>
                      <a:pt x="38" y="23"/>
                      <a:pt x="56" y="23"/>
                    </a:cubicBezTo>
                    <a:close/>
                    <a:moveTo>
                      <a:pt x="33" y="140"/>
                    </a:moveTo>
                    <a:cubicBezTo>
                      <a:pt x="34" y="149"/>
                      <a:pt x="34" y="149"/>
                      <a:pt x="34" y="149"/>
                    </a:cubicBezTo>
                    <a:cubicBezTo>
                      <a:pt x="34" y="149"/>
                      <a:pt x="36" y="151"/>
                      <a:pt x="42" y="153"/>
                    </a:cubicBezTo>
                    <a:cubicBezTo>
                      <a:pt x="42" y="158"/>
                      <a:pt x="42" y="158"/>
                      <a:pt x="42" y="158"/>
                    </a:cubicBezTo>
                    <a:cubicBezTo>
                      <a:pt x="42" y="158"/>
                      <a:pt x="45" y="162"/>
                      <a:pt x="56" y="162"/>
                    </a:cubicBezTo>
                    <a:cubicBezTo>
                      <a:pt x="67" y="162"/>
                      <a:pt x="70" y="158"/>
                      <a:pt x="70" y="158"/>
                    </a:cubicBezTo>
                    <a:cubicBezTo>
                      <a:pt x="71" y="153"/>
                      <a:pt x="71" y="153"/>
                      <a:pt x="71" y="153"/>
                    </a:cubicBezTo>
                    <a:cubicBezTo>
                      <a:pt x="77" y="151"/>
                      <a:pt x="79" y="149"/>
                      <a:pt x="79" y="149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73" y="143"/>
                      <a:pt x="65" y="144"/>
                      <a:pt x="56" y="144"/>
                    </a:cubicBezTo>
                    <a:cubicBezTo>
                      <a:pt x="48" y="144"/>
                      <a:pt x="40" y="143"/>
                      <a:pt x="33" y="140"/>
                    </a:cubicBezTo>
                    <a:close/>
                    <a:moveTo>
                      <a:pt x="69" y="76"/>
                    </a:moveTo>
                    <a:cubicBezTo>
                      <a:pt x="56" y="54"/>
                      <a:pt x="56" y="54"/>
                      <a:pt x="56" y="54"/>
                    </a:cubicBezTo>
                    <a:cubicBezTo>
                      <a:pt x="44" y="76"/>
                      <a:pt x="44" y="76"/>
                      <a:pt x="44" y="76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43" y="95"/>
                      <a:pt x="43" y="95"/>
                      <a:pt x="43" y="95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69" y="95"/>
                      <a:pt x="69" y="95"/>
                      <a:pt x="69" y="95"/>
                    </a:cubicBezTo>
                    <a:cubicBezTo>
                      <a:pt x="82" y="69"/>
                      <a:pt x="82" y="69"/>
                      <a:pt x="82" y="69"/>
                    </a:cubicBezTo>
                    <a:cubicBezTo>
                      <a:pt x="74" y="65"/>
                      <a:pt x="74" y="65"/>
                      <a:pt x="74" y="65"/>
                    </a:cubicBezTo>
                    <a:lnTo>
                      <a:pt x="69" y="76"/>
                    </a:lnTo>
                    <a:close/>
                    <a:moveTo>
                      <a:pt x="56" y="0"/>
                    </a:moveTo>
                    <a:cubicBezTo>
                      <a:pt x="26" y="0"/>
                      <a:pt x="0" y="25"/>
                      <a:pt x="0" y="55"/>
                    </a:cubicBezTo>
                    <a:cubicBezTo>
                      <a:pt x="0" y="76"/>
                      <a:pt x="11" y="93"/>
                      <a:pt x="27" y="103"/>
                    </a:cubicBezTo>
                    <a:cubicBezTo>
                      <a:pt x="29" y="117"/>
                      <a:pt x="29" y="117"/>
                      <a:pt x="29" y="117"/>
                    </a:cubicBezTo>
                    <a:cubicBezTo>
                      <a:pt x="37" y="121"/>
                      <a:pt x="46" y="123"/>
                      <a:pt x="56" y="123"/>
                    </a:cubicBezTo>
                    <a:cubicBezTo>
                      <a:pt x="66" y="123"/>
                      <a:pt x="75" y="121"/>
                      <a:pt x="83" y="117"/>
                    </a:cubicBezTo>
                    <a:cubicBezTo>
                      <a:pt x="85" y="103"/>
                      <a:pt x="85" y="103"/>
                      <a:pt x="85" y="103"/>
                    </a:cubicBezTo>
                    <a:cubicBezTo>
                      <a:pt x="101" y="93"/>
                      <a:pt x="112" y="76"/>
                      <a:pt x="112" y="55"/>
                    </a:cubicBezTo>
                    <a:cubicBezTo>
                      <a:pt x="112" y="25"/>
                      <a:pt x="87" y="0"/>
                      <a:pt x="56" y="0"/>
                    </a:cubicBezTo>
                    <a:close/>
                    <a:moveTo>
                      <a:pt x="77" y="97"/>
                    </a:moveTo>
                    <a:cubicBezTo>
                      <a:pt x="76" y="110"/>
                      <a:pt x="76" y="110"/>
                      <a:pt x="76" y="110"/>
                    </a:cubicBezTo>
                    <a:cubicBezTo>
                      <a:pt x="76" y="110"/>
                      <a:pt x="70" y="113"/>
                      <a:pt x="56" y="113"/>
                    </a:cubicBezTo>
                    <a:cubicBezTo>
                      <a:pt x="42" y="113"/>
                      <a:pt x="37" y="110"/>
                      <a:pt x="37" y="110"/>
                    </a:cubicBezTo>
                    <a:cubicBezTo>
                      <a:pt x="36" y="97"/>
                      <a:pt x="36" y="97"/>
                      <a:pt x="36" y="97"/>
                    </a:cubicBezTo>
                    <a:cubicBezTo>
                      <a:pt x="21" y="89"/>
                      <a:pt x="10" y="73"/>
                      <a:pt x="10" y="55"/>
                    </a:cubicBezTo>
                    <a:cubicBezTo>
                      <a:pt x="10" y="30"/>
                      <a:pt x="31" y="10"/>
                      <a:pt x="56" y="10"/>
                    </a:cubicBezTo>
                    <a:cubicBezTo>
                      <a:pt x="82" y="10"/>
                      <a:pt x="102" y="30"/>
                      <a:pt x="102" y="55"/>
                    </a:cubicBezTo>
                    <a:cubicBezTo>
                      <a:pt x="102" y="73"/>
                      <a:pt x="92" y="89"/>
                      <a:pt x="77" y="97"/>
                    </a:cubicBezTo>
                    <a:close/>
                  </a:path>
                </a:pathLst>
              </a:custGeom>
              <a:solidFill>
                <a:srgbClr val="3F3A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 b="1" spc="-30" dirty="0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</a:endParaRPr>
              </a:p>
            </p:txBody>
          </p:sp>
          <p:sp>
            <p:nvSpPr>
              <p:cNvPr id="41" name="Freeform 51"/>
              <p:cNvSpPr>
                <a:spLocks noEditPoints="1"/>
              </p:cNvSpPr>
              <p:nvPr/>
            </p:nvSpPr>
            <p:spPr bwMode="auto">
              <a:xfrm>
                <a:off x="8693" y="6970"/>
                <a:ext cx="695" cy="775"/>
              </a:xfrm>
              <a:custGeom>
                <a:avLst/>
                <a:gdLst>
                  <a:gd name="T0" fmla="*/ 75 w 139"/>
                  <a:gd name="T1" fmla="*/ 86 h 155"/>
                  <a:gd name="T2" fmla="*/ 75 w 139"/>
                  <a:gd name="T3" fmla="*/ 86 h 155"/>
                  <a:gd name="T4" fmla="*/ 75 w 139"/>
                  <a:gd name="T5" fmla="*/ 54 h 155"/>
                  <a:gd name="T6" fmla="*/ 69 w 139"/>
                  <a:gd name="T7" fmla="*/ 48 h 155"/>
                  <a:gd name="T8" fmla="*/ 63 w 139"/>
                  <a:gd name="T9" fmla="*/ 54 h 155"/>
                  <a:gd name="T10" fmla="*/ 63 w 139"/>
                  <a:gd name="T11" fmla="*/ 86 h 155"/>
                  <a:gd name="T12" fmla="*/ 69 w 139"/>
                  <a:gd name="T13" fmla="*/ 92 h 155"/>
                  <a:gd name="T14" fmla="*/ 70 w 139"/>
                  <a:gd name="T15" fmla="*/ 91 h 155"/>
                  <a:gd name="T16" fmla="*/ 98 w 139"/>
                  <a:gd name="T17" fmla="*/ 119 h 155"/>
                  <a:gd name="T18" fmla="*/ 101 w 139"/>
                  <a:gd name="T19" fmla="*/ 120 h 155"/>
                  <a:gd name="T20" fmla="*/ 103 w 139"/>
                  <a:gd name="T21" fmla="*/ 119 h 155"/>
                  <a:gd name="T22" fmla="*/ 103 w 139"/>
                  <a:gd name="T23" fmla="*/ 114 h 155"/>
                  <a:gd name="T24" fmla="*/ 75 w 139"/>
                  <a:gd name="T25" fmla="*/ 86 h 155"/>
                  <a:gd name="T26" fmla="*/ 112 w 139"/>
                  <a:gd name="T27" fmla="*/ 31 h 155"/>
                  <a:gd name="T28" fmla="*/ 116 w 139"/>
                  <a:gd name="T29" fmla="*/ 24 h 155"/>
                  <a:gd name="T30" fmla="*/ 118 w 139"/>
                  <a:gd name="T31" fmla="*/ 25 h 155"/>
                  <a:gd name="T32" fmla="*/ 121 w 139"/>
                  <a:gd name="T33" fmla="*/ 26 h 155"/>
                  <a:gd name="T34" fmla="*/ 124 w 139"/>
                  <a:gd name="T35" fmla="*/ 24 h 155"/>
                  <a:gd name="T36" fmla="*/ 127 w 139"/>
                  <a:gd name="T37" fmla="*/ 19 h 155"/>
                  <a:gd name="T38" fmla="*/ 125 w 139"/>
                  <a:gd name="T39" fmla="*/ 13 h 155"/>
                  <a:gd name="T40" fmla="*/ 106 w 139"/>
                  <a:gd name="T41" fmla="*/ 1 h 155"/>
                  <a:gd name="T42" fmla="*/ 100 w 139"/>
                  <a:gd name="T43" fmla="*/ 3 h 155"/>
                  <a:gd name="T44" fmla="*/ 97 w 139"/>
                  <a:gd name="T45" fmla="*/ 8 h 155"/>
                  <a:gd name="T46" fmla="*/ 97 w 139"/>
                  <a:gd name="T47" fmla="*/ 11 h 155"/>
                  <a:gd name="T48" fmla="*/ 99 w 139"/>
                  <a:gd name="T49" fmla="*/ 14 h 155"/>
                  <a:gd name="T50" fmla="*/ 100 w 139"/>
                  <a:gd name="T51" fmla="*/ 15 h 155"/>
                  <a:gd name="T52" fmla="*/ 96 w 139"/>
                  <a:gd name="T53" fmla="*/ 21 h 155"/>
                  <a:gd name="T54" fmla="*/ 69 w 139"/>
                  <a:gd name="T55" fmla="*/ 16 h 155"/>
                  <a:gd name="T56" fmla="*/ 43 w 139"/>
                  <a:gd name="T57" fmla="*/ 21 h 155"/>
                  <a:gd name="T58" fmla="*/ 39 w 139"/>
                  <a:gd name="T59" fmla="*/ 15 h 155"/>
                  <a:gd name="T60" fmla="*/ 40 w 139"/>
                  <a:gd name="T61" fmla="*/ 14 h 155"/>
                  <a:gd name="T62" fmla="*/ 42 w 139"/>
                  <a:gd name="T63" fmla="*/ 11 h 155"/>
                  <a:gd name="T64" fmla="*/ 42 w 139"/>
                  <a:gd name="T65" fmla="*/ 8 h 155"/>
                  <a:gd name="T66" fmla="*/ 39 w 139"/>
                  <a:gd name="T67" fmla="*/ 3 h 155"/>
                  <a:gd name="T68" fmla="*/ 33 w 139"/>
                  <a:gd name="T69" fmla="*/ 1 h 155"/>
                  <a:gd name="T70" fmla="*/ 14 w 139"/>
                  <a:gd name="T71" fmla="*/ 13 h 155"/>
                  <a:gd name="T72" fmla="*/ 12 w 139"/>
                  <a:gd name="T73" fmla="*/ 19 h 155"/>
                  <a:gd name="T74" fmla="*/ 15 w 139"/>
                  <a:gd name="T75" fmla="*/ 24 h 155"/>
                  <a:gd name="T76" fmla="*/ 18 w 139"/>
                  <a:gd name="T77" fmla="*/ 26 h 155"/>
                  <a:gd name="T78" fmla="*/ 21 w 139"/>
                  <a:gd name="T79" fmla="*/ 25 h 155"/>
                  <a:gd name="T80" fmla="*/ 22 w 139"/>
                  <a:gd name="T81" fmla="*/ 24 h 155"/>
                  <a:gd name="T82" fmla="*/ 26 w 139"/>
                  <a:gd name="T83" fmla="*/ 31 h 155"/>
                  <a:gd name="T84" fmla="*/ 0 w 139"/>
                  <a:gd name="T85" fmla="*/ 86 h 155"/>
                  <a:gd name="T86" fmla="*/ 69 w 139"/>
                  <a:gd name="T87" fmla="*/ 155 h 155"/>
                  <a:gd name="T88" fmla="*/ 139 w 139"/>
                  <a:gd name="T89" fmla="*/ 86 h 155"/>
                  <a:gd name="T90" fmla="*/ 112 w 139"/>
                  <a:gd name="T91" fmla="*/ 31 h 155"/>
                  <a:gd name="T92" fmla="*/ 69 w 139"/>
                  <a:gd name="T93" fmla="*/ 142 h 155"/>
                  <a:gd name="T94" fmla="*/ 13 w 139"/>
                  <a:gd name="T95" fmla="*/ 86 h 155"/>
                  <a:gd name="T96" fmla="*/ 69 w 139"/>
                  <a:gd name="T97" fmla="*/ 29 h 155"/>
                  <a:gd name="T98" fmla="*/ 126 w 139"/>
                  <a:gd name="T99" fmla="*/ 86 h 155"/>
                  <a:gd name="T100" fmla="*/ 69 w 139"/>
                  <a:gd name="T101" fmla="*/ 14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9" h="155">
                    <a:moveTo>
                      <a:pt x="75" y="86"/>
                    </a:moveTo>
                    <a:cubicBezTo>
                      <a:pt x="75" y="86"/>
                      <a:pt x="75" y="86"/>
                      <a:pt x="75" y="86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1"/>
                      <a:pt x="73" y="48"/>
                      <a:pt x="69" y="48"/>
                    </a:cubicBezTo>
                    <a:cubicBezTo>
                      <a:pt x="66" y="48"/>
                      <a:pt x="63" y="51"/>
                      <a:pt x="63" y="54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9"/>
                      <a:pt x="66" y="92"/>
                      <a:pt x="69" y="92"/>
                    </a:cubicBezTo>
                    <a:cubicBezTo>
                      <a:pt x="70" y="92"/>
                      <a:pt x="70" y="92"/>
                      <a:pt x="70" y="91"/>
                    </a:cubicBezTo>
                    <a:cubicBezTo>
                      <a:pt x="98" y="119"/>
                      <a:pt x="98" y="119"/>
                      <a:pt x="98" y="119"/>
                    </a:cubicBezTo>
                    <a:cubicBezTo>
                      <a:pt x="99" y="120"/>
                      <a:pt x="100" y="120"/>
                      <a:pt x="101" y="120"/>
                    </a:cubicBezTo>
                    <a:cubicBezTo>
                      <a:pt x="102" y="120"/>
                      <a:pt x="102" y="120"/>
                      <a:pt x="103" y="119"/>
                    </a:cubicBezTo>
                    <a:cubicBezTo>
                      <a:pt x="105" y="118"/>
                      <a:pt x="105" y="116"/>
                      <a:pt x="103" y="114"/>
                    </a:cubicBezTo>
                    <a:lnTo>
                      <a:pt x="75" y="86"/>
                    </a:lnTo>
                    <a:close/>
                    <a:moveTo>
                      <a:pt x="112" y="31"/>
                    </a:moveTo>
                    <a:cubicBezTo>
                      <a:pt x="116" y="24"/>
                      <a:pt x="116" y="24"/>
                      <a:pt x="116" y="24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9" y="26"/>
                      <a:pt x="120" y="26"/>
                      <a:pt x="121" y="26"/>
                    </a:cubicBezTo>
                    <a:cubicBezTo>
                      <a:pt x="122" y="25"/>
                      <a:pt x="123" y="25"/>
                      <a:pt x="124" y="24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8" y="17"/>
                      <a:pt x="127" y="14"/>
                      <a:pt x="125" y="13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4" y="0"/>
                      <a:pt x="101" y="1"/>
                      <a:pt x="100" y="3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6" y="9"/>
                      <a:pt x="96" y="10"/>
                      <a:pt x="97" y="11"/>
                    </a:cubicBezTo>
                    <a:cubicBezTo>
                      <a:pt x="97" y="12"/>
                      <a:pt x="98" y="13"/>
                      <a:pt x="99" y="14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96" y="21"/>
                      <a:pt x="96" y="21"/>
                      <a:pt x="96" y="21"/>
                    </a:cubicBezTo>
                    <a:cubicBezTo>
                      <a:pt x="88" y="18"/>
                      <a:pt x="79" y="16"/>
                      <a:pt x="69" y="16"/>
                    </a:cubicBezTo>
                    <a:cubicBezTo>
                      <a:pt x="60" y="16"/>
                      <a:pt x="51" y="18"/>
                      <a:pt x="43" y="21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1" y="13"/>
                      <a:pt x="42" y="12"/>
                      <a:pt x="42" y="11"/>
                    </a:cubicBezTo>
                    <a:cubicBezTo>
                      <a:pt x="43" y="10"/>
                      <a:pt x="42" y="9"/>
                      <a:pt x="42" y="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1"/>
                      <a:pt x="35" y="0"/>
                      <a:pt x="33" y="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2" y="14"/>
                      <a:pt x="11" y="17"/>
                      <a:pt x="12" y="19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6" y="25"/>
                      <a:pt x="17" y="25"/>
                      <a:pt x="18" y="26"/>
                    </a:cubicBezTo>
                    <a:cubicBezTo>
                      <a:pt x="19" y="26"/>
                      <a:pt x="20" y="26"/>
                      <a:pt x="21" y="25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10" y="44"/>
                      <a:pt x="0" y="64"/>
                      <a:pt x="0" y="86"/>
                    </a:cubicBezTo>
                    <a:cubicBezTo>
                      <a:pt x="0" y="124"/>
                      <a:pt x="31" y="155"/>
                      <a:pt x="69" y="155"/>
                    </a:cubicBezTo>
                    <a:cubicBezTo>
                      <a:pt x="108" y="155"/>
                      <a:pt x="139" y="124"/>
                      <a:pt x="139" y="86"/>
                    </a:cubicBezTo>
                    <a:cubicBezTo>
                      <a:pt x="139" y="64"/>
                      <a:pt x="128" y="44"/>
                      <a:pt x="112" y="31"/>
                    </a:cubicBezTo>
                    <a:close/>
                    <a:moveTo>
                      <a:pt x="69" y="142"/>
                    </a:moveTo>
                    <a:cubicBezTo>
                      <a:pt x="38" y="142"/>
                      <a:pt x="13" y="116"/>
                      <a:pt x="13" y="86"/>
                    </a:cubicBezTo>
                    <a:cubicBezTo>
                      <a:pt x="13" y="55"/>
                      <a:pt x="38" y="29"/>
                      <a:pt x="69" y="29"/>
                    </a:cubicBezTo>
                    <a:cubicBezTo>
                      <a:pt x="100" y="29"/>
                      <a:pt x="126" y="55"/>
                      <a:pt x="126" y="86"/>
                    </a:cubicBezTo>
                    <a:cubicBezTo>
                      <a:pt x="126" y="116"/>
                      <a:pt x="100" y="142"/>
                      <a:pt x="69" y="142"/>
                    </a:cubicBezTo>
                    <a:close/>
                  </a:path>
                </a:pathLst>
              </a:custGeom>
              <a:solidFill>
                <a:srgbClr val="3F3A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 b="1" spc="-30" dirty="0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</a:endParaRPr>
              </a:p>
            </p:txBody>
          </p:sp>
          <p:sp>
            <p:nvSpPr>
              <p:cNvPr id="42" name="Freeform 52"/>
              <p:cNvSpPr>
                <a:spLocks noEditPoints="1"/>
              </p:cNvSpPr>
              <p:nvPr/>
            </p:nvSpPr>
            <p:spPr bwMode="auto">
              <a:xfrm>
                <a:off x="8843" y="4610"/>
                <a:ext cx="740" cy="630"/>
              </a:xfrm>
              <a:custGeom>
                <a:avLst/>
                <a:gdLst>
                  <a:gd name="T0" fmla="*/ 53 w 148"/>
                  <a:gd name="T1" fmla="*/ 82 h 126"/>
                  <a:gd name="T2" fmla="*/ 53 w 148"/>
                  <a:gd name="T3" fmla="*/ 126 h 126"/>
                  <a:gd name="T4" fmla="*/ 85 w 148"/>
                  <a:gd name="T5" fmla="*/ 126 h 126"/>
                  <a:gd name="T6" fmla="*/ 85 w 148"/>
                  <a:gd name="T7" fmla="*/ 86 h 126"/>
                  <a:gd name="T8" fmla="*/ 71 w 148"/>
                  <a:gd name="T9" fmla="*/ 101 h 126"/>
                  <a:gd name="T10" fmla="*/ 53 w 148"/>
                  <a:gd name="T11" fmla="*/ 82 h 126"/>
                  <a:gd name="T12" fmla="*/ 6 w 148"/>
                  <a:gd name="T13" fmla="*/ 120 h 126"/>
                  <a:gd name="T14" fmla="*/ 12 w 148"/>
                  <a:gd name="T15" fmla="*/ 126 h 126"/>
                  <a:gd name="T16" fmla="*/ 39 w 148"/>
                  <a:gd name="T17" fmla="*/ 126 h 126"/>
                  <a:gd name="T18" fmla="*/ 39 w 148"/>
                  <a:gd name="T19" fmla="*/ 69 h 126"/>
                  <a:gd name="T20" fmla="*/ 6 w 148"/>
                  <a:gd name="T21" fmla="*/ 102 h 126"/>
                  <a:gd name="T22" fmla="*/ 6 w 148"/>
                  <a:gd name="T23" fmla="*/ 120 h 126"/>
                  <a:gd name="T24" fmla="*/ 99 w 148"/>
                  <a:gd name="T25" fmla="*/ 73 h 126"/>
                  <a:gd name="T26" fmla="*/ 99 w 148"/>
                  <a:gd name="T27" fmla="*/ 126 h 126"/>
                  <a:gd name="T28" fmla="*/ 126 w 148"/>
                  <a:gd name="T29" fmla="*/ 126 h 126"/>
                  <a:gd name="T30" fmla="*/ 132 w 148"/>
                  <a:gd name="T31" fmla="*/ 120 h 126"/>
                  <a:gd name="T32" fmla="*/ 132 w 148"/>
                  <a:gd name="T33" fmla="*/ 69 h 126"/>
                  <a:gd name="T34" fmla="*/ 132 w 148"/>
                  <a:gd name="T35" fmla="*/ 40 h 126"/>
                  <a:gd name="T36" fmla="*/ 103 w 148"/>
                  <a:gd name="T37" fmla="*/ 69 h 126"/>
                  <a:gd name="T38" fmla="*/ 99 w 148"/>
                  <a:gd name="T39" fmla="*/ 73 h 126"/>
                  <a:gd name="T40" fmla="*/ 118 w 148"/>
                  <a:gd name="T41" fmla="*/ 3 h 126"/>
                  <a:gd name="T42" fmla="*/ 113 w 148"/>
                  <a:gd name="T43" fmla="*/ 9 h 126"/>
                  <a:gd name="T44" fmla="*/ 119 w 148"/>
                  <a:gd name="T45" fmla="*/ 15 h 126"/>
                  <a:gd name="T46" fmla="*/ 126 w 148"/>
                  <a:gd name="T47" fmla="*/ 14 h 126"/>
                  <a:gd name="T48" fmla="*/ 71 w 148"/>
                  <a:gd name="T49" fmla="*/ 69 h 126"/>
                  <a:gd name="T50" fmla="*/ 39 w 148"/>
                  <a:gd name="T51" fmla="*/ 37 h 126"/>
                  <a:gd name="T52" fmla="*/ 2 w 148"/>
                  <a:gd name="T53" fmla="*/ 74 h 126"/>
                  <a:gd name="T54" fmla="*/ 2 w 148"/>
                  <a:gd name="T55" fmla="*/ 82 h 126"/>
                  <a:gd name="T56" fmla="*/ 11 w 148"/>
                  <a:gd name="T57" fmla="*/ 82 h 126"/>
                  <a:gd name="T58" fmla="*/ 39 w 148"/>
                  <a:gd name="T59" fmla="*/ 53 h 126"/>
                  <a:gd name="T60" fmla="*/ 71 w 148"/>
                  <a:gd name="T61" fmla="*/ 85 h 126"/>
                  <a:gd name="T62" fmla="*/ 134 w 148"/>
                  <a:gd name="T63" fmla="*/ 23 h 126"/>
                  <a:gd name="T64" fmla="*/ 134 w 148"/>
                  <a:gd name="T65" fmla="*/ 29 h 126"/>
                  <a:gd name="T66" fmla="*/ 139 w 148"/>
                  <a:gd name="T67" fmla="*/ 35 h 126"/>
                  <a:gd name="T68" fmla="*/ 139 w 148"/>
                  <a:gd name="T69" fmla="*/ 35 h 126"/>
                  <a:gd name="T70" fmla="*/ 145 w 148"/>
                  <a:gd name="T71" fmla="*/ 30 h 126"/>
                  <a:gd name="T72" fmla="*/ 148 w 148"/>
                  <a:gd name="T73" fmla="*/ 0 h 126"/>
                  <a:gd name="T74" fmla="*/ 118 w 148"/>
                  <a:gd name="T75" fmla="*/ 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8" h="126">
                    <a:moveTo>
                      <a:pt x="53" y="82"/>
                    </a:moveTo>
                    <a:cubicBezTo>
                      <a:pt x="53" y="126"/>
                      <a:pt x="53" y="126"/>
                      <a:pt x="53" y="126"/>
                    </a:cubicBezTo>
                    <a:cubicBezTo>
                      <a:pt x="85" y="126"/>
                      <a:pt x="85" y="126"/>
                      <a:pt x="85" y="126"/>
                    </a:cubicBezTo>
                    <a:cubicBezTo>
                      <a:pt x="85" y="86"/>
                      <a:pt x="85" y="86"/>
                      <a:pt x="85" y="86"/>
                    </a:cubicBezTo>
                    <a:cubicBezTo>
                      <a:pt x="71" y="101"/>
                      <a:pt x="71" y="101"/>
                      <a:pt x="71" y="101"/>
                    </a:cubicBezTo>
                    <a:lnTo>
                      <a:pt x="53" y="82"/>
                    </a:lnTo>
                    <a:close/>
                    <a:moveTo>
                      <a:pt x="6" y="120"/>
                    </a:moveTo>
                    <a:cubicBezTo>
                      <a:pt x="6" y="123"/>
                      <a:pt x="9" y="126"/>
                      <a:pt x="12" y="126"/>
                    </a:cubicBezTo>
                    <a:cubicBezTo>
                      <a:pt x="39" y="126"/>
                      <a:pt x="39" y="126"/>
                      <a:pt x="39" y="126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6" y="102"/>
                      <a:pt x="6" y="102"/>
                      <a:pt x="6" y="102"/>
                    </a:cubicBezTo>
                    <a:lnTo>
                      <a:pt x="6" y="120"/>
                    </a:lnTo>
                    <a:close/>
                    <a:moveTo>
                      <a:pt x="99" y="73"/>
                    </a:moveTo>
                    <a:cubicBezTo>
                      <a:pt x="99" y="126"/>
                      <a:pt x="99" y="126"/>
                      <a:pt x="99" y="12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9" y="126"/>
                      <a:pt x="132" y="123"/>
                      <a:pt x="132" y="120"/>
                    </a:cubicBezTo>
                    <a:cubicBezTo>
                      <a:pt x="132" y="69"/>
                      <a:pt x="132" y="69"/>
                      <a:pt x="132" y="69"/>
                    </a:cubicBezTo>
                    <a:cubicBezTo>
                      <a:pt x="132" y="40"/>
                      <a:pt x="132" y="40"/>
                      <a:pt x="132" y="40"/>
                    </a:cubicBezTo>
                    <a:cubicBezTo>
                      <a:pt x="103" y="69"/>
                      <a:pt x="103" y="69"/>
                      <a:pt x="103" y="69"/>
                    </a:cubicBezTo>
                    <a:lnTo>
                      <a:pt x="99" y="73"/>
                    </a:lnTo>
                    <a:close/>
                    <a:moveTo>
                      <a:pt x="118" y="3"/>
                    </a:moveTo>
                    <a:cubicBezTo>
                      <a:pt x="115" y="3"/>
                      <a:pt x="113" y="6"/>
                      <a:pt x="113" y="9"/>
                    </a:cubicBezTo>
                    <a:cubicBezTo>
                      <a:pt x="113" y="13"/>
                      <a:pt x="116" y="15"/>
                      <a:pt x="119" y="15"/>
                    </a:cubicBezTo>
                    <a:cubicBezTo>
                      <a:pt x="126" y="14"/>
                      <a:pt x="126" y="14"/>
                      <a:pt x="126" y="14"/>
                    </a:cubicBezTo>
                    <a:cubicBezTo>
                      <a:pt x="71" y="69"/>
                      <a:pt x="71" y="69"/>
                      <a:pt x="71" y="69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0" y="76"/>
                      <a:pt x="0" y="80"/>
                      <a:pt x="2" y="82"/>
                    </a:cubicBezTo>
                    <a:cubicBezTo>
                      <a:pt x="5" y="85"/>
                      <a:pt x="8" y="85"/>
                      <a:pt x="11" y="82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71" y="85"/>
                      <a:pt x="71" y="85"/>
                      <a:pt x="71" y="85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34" y="29"/>
                      <a:pt x="134" y="29"/>
                      <a:pt x="134" y="29"/>
                    </a:cubicBezTo>
                    <a:cubicBezTo>
                      <a:pt x="133" y="32"/>
                      <a:pt x="136" y="35"/>
                      <a:pt x="139" y="35"/>
                    </a:cubicBezTo>
                    <a:cubicBezTo>
                      <a:pt x="139" y="35"/>
                      <a:pt x="139" y="35"/>
                      <a:pt x="139" y="35"/>
                    </a:cubicBezTo>
                    <a:cubicBezTo>
                      <a:pt x="142" y="35"/>
                      <a:pt x="145" y="33"/>
                      <a:pt x="145" y="30"/>
                    </a:cubicBezTo>
                    <a:cubicBezTo>
                      <a:pt x="148" y="0"/>
                      <a:pt x="148" y="0"/>
                      <a:pt x="148" y="0"/>
                    </a:cubicBezTo>
                    <a:lnTo>
                      <a:pt x="118" y="3"/>
                    </a:lnTo>
                    <a:close/>
                  </a:path>
                </a:pathLst>
              </a:custGeom>
              <a:solidFill>
                <a:srgbClr val="3F3A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 b="1" spc="-30" dirty="0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</a:endParaRPr>
              </a:p>
            </p:txBody>
          </p:sp>
          <p:sp>
            <p:nvSpPr>
              <p:cNvPr id="43" name="Freeform 53"/>
              <p:cNvSpPr>
                <a:spLocks noEditPoints="1"/>
              </p:cNvSpPr>
              <p:nvPr/>
            </p:nvSpPr>
            <p:spPr bwMode="auto">
              <a:xfrm>
                <a:off x="11103" y="4455"/>
                <a:ext cx="745" cy="775"/>
              </a:xfrm>
              <a:custGeom>
                <a:avLst/>
                <a:gdLst>
                  <a:gd name="T0" fmla="*/ 104 w 149"/>
                  <a:gd name="T1" fmla="*/ 129 h 155"/>
                  <a:gd name="T2" fmla="*/ 108 w 149"/>
                  <a:gd name="T3" fmla="*/ 132 h 155"/>
                  <a:gd name="T4" fmla="*/ 149 w 149"/>
                  <a:gd name="T5" fmla="*/ 155 h 155"/>
                  <a:gd name="T6" fmla="*/ 148 w 149"/>
                  <a:gd name="T7" fmla="*/ 108 h 155"/>
                  <a:gd name="T8" fmla="*/ 147 w 149"/>
                  <a:gd name="T9" fmla="*/ 103 h 155"/>
                  <a:gd name="T10" fmla="*/ 142 w 149"/>
                  <a:gd name="T11" fmla="*/ 96 h 155"/>
                  <a:gd name="T12" fmla="*/ 100 w 149"/>
                  <a:gd name="T13" fmla="*/ 121 h 155"/>
                  <a:gd name="T14" fmla="*/ 104 w 149"/>
                  <a:gd name="T15" fmla="*/ 129 h 155"/>
                  <a:gd name="T16" fmla="*/ 128 w 149"/>
                  <a:gd name="T17" fmla="*/ 96 h 155"/>
                  <a:gd name="T18" fmla="*/ 139 w 149"/>
                  <a:gd name="T19" fmla="*/ 90 h 155"/>
                  <a:gd name="T20" fmla="*/ 95 w 149"/>
                  <a:gd name="T21" fmla="*/ 18 h 155"/>
                  <a:gd name="T22" fmla="*/ 85 w 149"/>
                  <a:gd name="T23" fmla="*/ 24 h 155"/>
                  <a:gd name="T24" fmla="*/ 128 w 149"/>
                  <a:gd name="T25" fmla="*/ 96 h 155"/>
                  <a:gd name="T26" fmla="*/ 124 w 149"/>
                  <a:gd name="T27" fmla="*/ 99 h 155"/>
                  <a:gd name="T28" fmla="*/ 80 w 149"/>
                  <a:gd name="T29" fmla="*/ 27 h 155"/>
                  <a:gd name="T30" fmla="*/ 67 w 149"/>
                  <a:gd name="T31" fmla="*/ 34 h 155"/>
                  <a:gd name="T32" fmla="*/ 111 w 149"/>
                  <a:gd name="T33" fmla="*/ 107 h 155"/>
                  <a:gd name="T34" fmla="*/ 124 w 149"/>
                  <a:gd name="T35" fmla="*/ 99 h 155"/>
                  <a:gd name="T36" fmla="*/ 53 w 149"/>
                  <a:gd name="T37" fmla="*/ 43 h 155"/>
                  <a:gd name="T38" fmla="*/ 96 w 149"/>
                  <a:gd name="T39" fmla="*/ 116 h 155"/>
                  <a:gd name="T40" fmla="*/ 107 w 149"/>
                  <a:gd name="T41" fmla="*/ 109 h 155"/>
                  <a:gd name="T42" fmla="*/ 63 w 149"/>
                  <a:gd name="T43" fmla="*/ 37 h 155"/>
                  <a:gd name="T44" fmla="*/ 53 w 149"/>
                  <a:gd name="T45" fmla="*/ 43 h 155"/>
                  <a:gd name="T46" fmla="*/ 49 w 149"/>
                  <a:gd name="T47" fmla="*/ 37 h 155"/>
                  <a:gd name="T48" fmla="*/ 91 w 149"/>
                  <a:gd name="T49" fmla="*/ 12 h 155"/>
                  <a:gd name="T50" fmla="*/ 88 w 149"/>
                  <a:gd name="T51" fmla="*/ 7 h 155"/>
                  <a:gd name="T52" fmla="*/ 75 w 149"/>
                  <a:gd name="T53" fmla="*/ 3 h 155"/>
                  <a:gd name="T54" fmla="*/ 49 w 149"/>
                  <a:gd name="T55" fmla="*/ 19 h 155"/>
                  <a:gd name="T56" fmla="*/ 46 w 149"/>
                  <a:gd name="T57" fmla="*/ 32 h 155"/>
                  <a:gd name="T58" fmla="*/ 49 w 149"/>
                  <a:gd name="T59" fmla="*/ 37 h 155"/>
                  <a:gd name="T60" fmla="*/ 0 w 149"/>
                  <a:gd name="T61" fmla="*/ 155 h 155"/>
                  <a:gd name="T62" fmla="*/ 114 w 149"/>
                  <a:gd name="T63" fmla="*/ 155 h 155"/>
                  <a:gd name="T64" fmla="*/ 114 w 149"/>
                  <a:gd name="T65" fmla="*/ 146 h 155"/>
                  <a:gd name="T66" fmla="*/ 0 w 149"/>
                  <a:gd name="T67" fmla="*/ 146 h 155"/>
                  <a:gd name="T68" fmla="*/ 0 w 149"/>
                  <a:gd name="T6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9" h="155">
                    <a:moveTo>
                      <a:pt x="104" y="129"/>
                    </a:moveTo>
                    <a:cubicBezTo>
                      <a:pt x="105" y="130"/>
                      <a:pt x="106" y="131"/>
                      <a:pt x="108" y="132"/>
                    </a:cubicBezTo>
                    <a:cubicBezTo>
                      <a:pt x="149" y="155"/>
                      <a:pt x="149" y="155"/>
                      <a:pt x="149" y="155"/>
                    </a:cubicBezTo>
                    <a:cubicBezTo>
                      <a:pt x="148" y="108"/>
                      <a:pt x="148" y="108"/>
                      <a:pt x="148" y="108"/>
                    </a:cubicBezTo>
                    <a:cubicBezTo>
                      <a:pt x="148" y="106"/>
                      <a:pt x="147" y="104"/>
                      <a:pt x="147" y="103"/>
                    </a:cubicBezTo>
                    <a:cubicBezTo>
                      <a:pt x="142" y="96"/>
                      <a:pt x="142" y="96"/>
                      <a:pt x="142" y="96"/>
                    </a:cubicBezTo>
                    <a:cubicBezTo>
                      <a:pt x="100" y="121"/>
                      <a:pt x="100" y="121"/>
                      <a:pt x="100" y="121"/>
                    </a:cubicBezTo>
                    <a:lnTo>
                      <a:pt x="104" y="129"/>
                    </a:lnTo>
                    <a:close/>
                    <a:moveTo>
                      <a:pt x="128" y="96"/>
                    </a:moveTo>
                    <a:cubicBezTo>
                      <a:pt x="139" y="90"/>
                      <a:pt x="139" y="90"/>
                      <a:pt x="139" y="90"/>
                    </a:cubicBezTo>
                    <a:cubicBezTo>
                      <a:pt x="95" y="18"/>
                      <a:pt x="95" y="18"/>
                      <a:pt x="95" y="18"/>
                    </a:cubicBezTo>
                    <a:cubicBezTo>
                      <a:pt x="85" y="24"/>
                      <a:pt x="85" y="24"/>
                      <a:pt x="85" y="24"/>
                    </a:cubicBezTo>
                    <a:lnTo>
                      <a:pt x="128" y="96"/>
                    </a:lnTo>
                    <a:close/>
                    <a:moveTo>
                      <a:pt x="124" y="99"/>
                    </a:moveTo>
                    <a:cubicBezTo>
                      <a:pt x="80" y="27"/>
                      <a:pt x="80" y="27"/>
                      <a:pt x="80" y="27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111" y="107"/>
                      <a:pt x="111" y="107"/>
                      <a:pt x="111" y="107"/>
                    </a:cubicBezTo>
                    <a:lnTo>
                      <a:pt x="124" y="99"/>
                    </a:lnTo>
                    <a:close/>
                    <a:moveTo>
                      <a:pt x="53" y="43"/>
                    </a:moveTo>
                    <a:cubicBezTo>
                      <a:pt x="96" y="116"/>
                      <a:pt x="96" y="116"/>
                      <a:pt x="96" y="116"/>
                    </a:cubicBezTo>
                    <a:cubicBezTo>
                      <a:pt x="107" y="109"/>
                      <a:pt x="107" y="109"/>
                      <a:pt x="107" y="109"/>
                    </a:cubicBezTo>
                    <a:cubicBezTo>
                      <a:pt x="63" y="37"/>
                      <a:pt x="63" y="37"/>
                      <a:pt x="63" y="37"/>
                    </a:cubicBezTo>
                    <a:lnTo>
                      <a:pt x="53" y="43"/>
                    </a:lnTo>
                    <a:close/>
                    <a:moveTo>
                      <a:pt x="49" y="37"/>
                    </a:moveTo>
                    <a:cubicBezTo>
                      <a:pt x="91" y="12"/>
                      <a:pt x="91" y="12"/>
                      <a:pt x="91" y="12"/>
                    </a:cubicBezTo>
                    <a:cubicBezTo>
                      <a:pt x="88" y="7"/>
                      <a:pt x="88" y="7"/>
                      <a:pt x="88" y="7"/>
                    </a:cubicBezTo>
                    <a:cubicBezTo>
                      <a:pt x="85" y="2"/>
                      <a:pt x="79" y="0"/>
                      <a:pt x="75" y="3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45" y="22"/>
                      <a:pt x="43" y="28"/>
                      <a:pt x="46" y="32"/>
                    </a:cubicBezTo>
                    <a:lnTo>
                      <a:pt x="49" y="37"/>
                    </a:lnTo>
                    <a:close/>
                    <a:moveTo>
                      <a:pt x="0" y="155"/>
                    </a:moveTo>
                    <a:cubicBezTo>
                      <a:pt x="114" y="155"/>
                      <a:pt x="114" y="155"/>
                      <a:pt x="114" y="155"/>
                    </a:cubicBezTo>
                    <a:cubicBezTo>
                      <a:pt x="114" y="146"/>
                      <a:pt x="114" y="146"/>
                      <a:pt x="114" y="146"/>
                    </a:cubicBezTo>
                    <a:cubicBezTo>
                      <a:pt x="0" y="146"/>
                      <a:pt x="0" y="146"/>
                      <a:pt x="0" y="146"/>
                    </a:cubicBez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3F3A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 b="1" spc="-30" dirty="0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</a:endParaRPr>
              </a:p>
            </p:txBody>
          </p:sp>
          <p:sp>
            <p:nvSpPr>
              <p:cNvPr id="47" name="TextBox 25"/>
              <p:cNvSpPr txBox="1"/>
              <p:nvPr/>
            </p:nvSpPr>
            <p:spPr>
              <a:xfrm>
                <a:off x="5348" y="7943"/>
                <a:ext cx="2780" cy="3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 algn="ctr"/>
                <a:r>
                  <a:rPr lang="zh-CN" altLang="en-US" sz="1600" b="1" spc="-30" dirty="0">
                    <a:solidFill>
                      <a:srgbClr val="3F3A3A"/>
                    </a:solidFill>
                    <a:latin typeface="Microsoft YaHei Bold" panose="020B0703020204020201" charset="-122"/>
                    <a:ea typeface="Microsoft YaHei Bold" panose="020B0703020204020201" charset="-122"/>
                  </a:rPr>
                  <a:t>产品</a:t>
                </a:r>
                <a:endParaRPr lang="zh-CN" altLang="en-US" sz="1600" b="1" spc="-30" dirty="0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</a:endParaRPr>
              </a:p>
            </p:txBody>
          </p:sp>
          <p:sp>
            <p:nvSpPr>
              <p:cNvPr id="48" name="TextBox 26"/>
              <p:cNvSpPr txBox="1"/>
              <p:nvPr/>
            </p:nvSpPr>
            <p:spPr>
              <a:xfrm>
                <a:off x="7648" y="6434"/>
                <a:ext cx="2780" cy="3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 algn="ctr"/>
                <a:r>
                  <a:rPr lang="en-US" altLang="zh-CN" sz="1600" b="1" spc="-30" dirty="0">
                    <a:solidFill>
                      <a:srgbClr val="3F3A3A"/>
                    </a:solidFill>
                    <a:latin typeface="Microsoft YaHei Bold" panose="020B0703020204020201" charset="-122"/>
                    <a:ea typeface="Microsoft YaHei Bold" panose="020B0703020204020201" charset="-122"/>
                    <a:sym typeface="+mn-ea"/>
                  </a:rPr>
                  <a:t>UI</a:t>
                </a:r>
                <a:endParaRPr lang="en-US" altLang="zh-CN" sz="1600" b="1" spc="-30" dirty="0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sym typeface="+mn-ea"/>
                </a:endParaRPr>
              </a:p>
            </p:txBody>
          </p:sp>
          <p:sp>
            <p:nvSpPr>
              <p:cNvPr id="49" name="TextBox 27"/>
              <p:cNvSpPr txBox="1"/>
              <p:nvPr/>
            </p:nvSpPr>
            <p:spPr>
              <a:xfrm>
                <a:off x="7834" y="5470"/>
                <a:ext cx="2780" cy="3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 algn="ctr"/>
                <a:r>
                  <a:rPr lang="zh-CN" altLang="en-US" sz="1600" b="1" spc="-30" dirty="0">
                    <a:solidFill>
                      <a:srgbClr val="3F3A3A"/>
                    </a:solidFill>
                    <a:latin typeface="Microsoft YaHei Bold" panose="020B0703020204020201" charset="-122"/>
                    <a:ea typeface="Microsoft YaHei Bold" panose="020B0703020204020201" charset="-122"/>
                    <a:sym typeface="+mn-ea"/>
                  </a:rPr>
                  <a:t>后端</a:t>
                </a:r>
                <a:endParaRPr lang="zh-CN" altLang="en-US" sz="1600" b="1" spc="-30" dirty="0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sym typeface="+mn-ea"/>
                </a:endParaRPr>
              </a:p>
            </p:txBody>
          </p:sp>
          <p:sp>
            <p:nvSpPr>
              <p:cNvPr id="50" name="TextBox 28"/>
              <p:cNvSpPr txBox="1"/>
              <p:nvPr/>
            </p:nvSpPr>
            <p:spPr>
              <a:xfrm>
                <a:off x="10121" y="3960"/>
                <a:ext cx="2780" cy="3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 algn="ctr"/>
                <a:r>
                  <a:rPr lang="zh-CN" altLang="en-US" sz="1600" b="1" spc="-30" dirty="0">
                    <a:solidFill>
                      <a:srgbClr val="3F3A3A"/>
                    </a:solidFill>
                    <a:latin typeface="Microsoft YaHei Bold" panose="020B0703020204020201" charset="-122"/>
                    <a:ea typeface="Microsoft YaHei Bold" panose="020B0703020204020201" charset="-122"/>
                  </a:rPr>
                  <a:t>测试</a:t>
                </a:r>
                <a:endParaRPr lang="zh-CN" altLang="en-US" sz="1600" b="1" spc="-30" dirty="0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</a:endParaRPr>
              </a:p>
            </p:txBody>
          </p:sp>
        </p:grpSp>
        <p:sp>
          <p:nvSpPr>
            <p:cNvPr id="51" name="文本框 50"/>
            <p:cNvSpPr txBox="1"/>
            <p:nvPr/>
          </p:nvSpPr>
          <p:spPr>
            <a:xfrm>
              <a:off x="2230" y="6011"/>
              <a:ext cx="3005" cy="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zh-CN" altLang="en-US" sz="18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  <a:sym typeface="+mn-ea"/>
                </a:rPr>
                <a:t>产品需求交互</a:t>
              </a:r>
              <a:endParaRPr lang="zh-CN" altLang="en-US" sz="18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  <a:sym typeface="+mn-ea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19" y="6521"/>
              <a:ext cx="4716" cy="1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Microsoft YaHei Bold" panose="020B0703020204020201" charset="-122"/>
                  <a:ea typeface="Microsoft YaHei Bold" panose="020B0703020204020201" charset="-122"/>
                  <a:sym typeface="思源宋体 CN" panose="02020300000000000000" pitchFamily="18" charset="-122"/>
                </a:rPr>
                <a:t>产品需求和逻辑存在模糊点</a:t>
              </a:r>
              <a:endParaRPr lang="zh-CN" altLang="en-US" sz="1400" dirty="0">
                <a:solidFill>
                  <a:prstClr val="black"/>
                </a:solidFill>
                <a:latin typeface="Microsoft YaHei Bold" panose="020B0703020204020201" charset="-122"/>
                <a:ea typeface="Microsoft YaHei Bold" panose="020B0703020204020201" charset="-122"/>
                <a:sym typeface="思源宋体 CN" panose="02020300000000000000" pitchFamily="18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Microsoft YaHei Bold" panose="020B0703020204020201" charset="-122"/>
                  <a:ea typeface="Microsoft YaHei Bold" panose="020B0703020204020201" charset="-122"/>
                  <a:sym typeface="思源宋体 CN" panose="02020300000000000000" pitchFamily="18" charset="-122"/>
                </a:rPr>
                <a:t>导致开发时的理解偏差</a:t>
              </a:r>
              <a:endParaRPr lang="zh-CN" altLang="en-US" sz="1400" b="1" dirty="0">
                <a:solidFill>
                  <a:prstClr val="black"/>
                </a:solidFill>
                <a:latin typeface="Microsoft YaHei Bold" panose="020B0703020204020201" charset="-122"/>
                <a:ea typeface="Microsoft YaHei Bold" panose="020B0703020204020201" charset="-122"/>
                <a:sym typeface="思源宋体 CN" panose="02020300000000000000" pitchFamily="18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2039" y="6461"/>
              <a:ext cx="3004" cy="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8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  <a:sym typeface="+mn-ea"/>
                </a:rPr>
                <a:t>UI </a:t>
              </a:r>
              <a:r>
                <a:rPr lang="zh-CN" altLang="en-US" sz="18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  <a:sym typeface="+mn-ea"/>
                </a:rPr>
                <a:t>交付</a:t>
              </a:r>
              <a:endParaRPr lang="zh-CN" altLang="en-US" sz="18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  <a:sym typeface="+mn-ea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2039" y="6971"/>
              <a:ext cx="4716" cy="1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容易将重点放在新设计上</a:t>
              </a:r>
              <a:endParaRPr lang="zh-CN" altLang="en-US" sz="1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交互未交流清楚</a:t>
              </a:r>
              <a:endParaRPr lang="zh-CN" altLang="en-US" sz="1400" b="1" dirty="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235" y="3255"/>
              <a:ext cx="3005" cy="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zh-CN" altLang="en-US" sz="18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  <a:sym typeface="+mn-ea"/>
                </a:rPr>
                <a:t>后端交付</a:t>
              </a:r>
              <a:endParaRPr lang="zh-CN" altLang="en-US" sz="18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  <a:sym typeface="+mn-ea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524" y="3765"/>
              <a:ext cx="4716" cy="1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>
                <a:lnSpc>
                  <a:spcPct val="150000"/>
                </a:lnSpc>
              </a:pP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联系沟通较为到位</a:t>
              </a:r>
              <a:endParaRPr lang="zh-CN" altLang="en-US" sz="1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存在的问题能提前交流解决</a:t>
              </a:r>
              <a:endParaRPr lang="zh-CN" altLang="en-US" sz="1400" b="1" dirty="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177" y="3765"/>
              <a:ext cx="3004" cy="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8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  <a:sym typeface="+mn-ea"/>
                </a:rPr>
                <a:t>测试交付</a:t>
              </a:r>
              <a:endParaRPr lang="zh-CN" altLang="en-US" sz="18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  <a:sym typeface="+mn-ea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4177" y="4275"/>
              <a:ext cx="4716" cy="1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交付的产品基本流程没问题</a:t>
              </a:r>
              <a:endParaRPr lang="zh-CN" altLang="en-US" sz="1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Microsoft YaHei Bold" panose="020B0703020204020201" charset="-122"/>
                  <a:ea typeface="Microsoft YaHei Bold" panose="020B0703020204020201" charset="-122"/>
                  <a:sym typeface="思源宋体 CN" panose="02020300000000000000" pitchFamily="18" charset="-122"/>
                </a:rPr>
                <a:t>出现问题沟通及时到位</a:t>
              </a:r>
              <a:endParaRPr lang="zh-CN" altLang="en-US" sz="1400" b="1" dirty="0">
                <a:solidFill>
                  <a:prstClr val="black"/>
                </a:solidFill>
                <a:latin typeface="Microsoft YaHei Bold" panose="020B0703020204020201" charset="-122"/>
                <a:ea typeface="Microsoft YaHei Bold" panose="020B0703020204020201" charset="-122"/>
                <a:sym typeface="思源宋体 CN" panose="02020300000000000000" pitchFamily="18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70205" y="370205"/>
            <a:ext cx="12261215" cy="6602730"/>
            <a:chOff x="570" y="583"/>
            <a:chExt cx="19309" cy="10398"/>
          </a:xfrm>
        </p:grpSpPr>
        <p:sp>
          <p:nvSpPr>
            <p:cNvPr id="2" name="椭圆 1"/>
            <p:cNvSpPr/>
            <p:nvPr/>
          </p:nvSpPr>
          <p:spPr>
            <a:xfrm>
              <a:off x="19380" y="10652"/>
              <a:ext cx="320" cy="320"/>
            </a:xfrm>
            <a:prstGeom prst="ellips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9316" y="10595"/>
              <a:ext cx="563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F9E72C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10</a:t>
              </a:r>
              <a:endParaRPr lang="en-US" altLang="zh-CN" sz="1000">
                <a:solidFill>
                  <a:srgbClr val="F9E72C"/>
                </a:solidFill>
                <a:latin typeface="Microsoft YaHei Regular" panose="020B0703020204020201" charset="-122"/>
                <a:ea typeface="Microsoft YaHei Regular" panose="020B0703020204020201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13" y="583"/>
              <a:ext cx="227" cy="57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3" y="756"/>
              <a:ext cx="312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3" y="928"/>
              <a:ext cx="312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3" y="1100"/>
              <a:ext cx="227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6200000">
              <a:off x="501" y="10742"/>
              <a:ext cx="258" cy="120"/>
            </a:xfrm>
            <a:prstGeom prst="triangl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>
              <a:off x="913" y="10742"/>
              <a:ext cx="258" cy="120"/>
            </a:xfrm>
            <a:prstGeom prst="triangl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242695" y="4829175"/>
            <a:ext cx="2754630" cy="1699895"/>
            <a:chOff x="1945" y="7605"/>
            <a:chExt cx="4338" cy="2677"/>
          </a:xfrm>
        </p:grpSpPr>
        <p:sp>
          <p:nvSpPr>
            <p:cNvPr id="4" name="文本框 3"/>
            <p:cNvSpPr txBox="1"/>
            <p:nvPr/>
          </p:nvSpPr>
          <p:spPr>
            <a:xfrm>
              <a:off x="2025" y="7605"/>
              <a:ext cx="4000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</a:rPr>
                <a:t>根据文档梳理流程</a:t>
              </a:r>
              <a:endParaRPr lang="zh-CN" altLang="en-US" sz="20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179" y="8503"/>
              <a:ext cx="1210" cy="57"/>
            </a:xfrm>
            <a:prstGeom prst="rect">
              <a:avLst/>
            </a:pr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45" y="8830"/>
              <a:ext cx="4338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根据产品文档和</a:t>
              </a:r>
              <a:r>
                <a:rPr lang="en-US" altLang="zh-CN" sz="12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UI</a:t>
              </a:r>
              <a:r>
                <a:rPr lang="zh-CN" altLang="en-US" sz="12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稿，梳理业务的基础流程，确定前后端交互逻辑，排查遗漏逻辑</a:t>
              </a:r>
              <a:endParaRPr lang="zh-CN" altLang="en-US" sz="12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798695" y="4829810"/>
            <a:ext cx="2754630" cy="1699895"/>
            <a:chOff x="1945" y="7605"/>
            <a:chExt cx="4338" cy="2677"/>
          </a:xfrm>
        </p:grpSpPr>
        <p:sp>
          <p:nvSpPr>
            <p:cNvPr id="23" name="文本框 22"/>
            <p:cNvSpPr txBox="1"/>
            <p:nvPr/>
          </p:nvSpPr>
          <p:spPr>
            <a:xfrm>
              <a:off x="2025" y="7605"/>
              <a:ext cx="4000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</a:rPr>
                <a:t>建立文档记录</a:t>
              </a:r>
              <a:endParaRPr lang="zh-CN" altLang="en-US" sz="20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179" y="8503"/>
              <a:ext cx="1210" cy="57"/>
            </a:xfrm>
            <a:prstGeom prst="rect">
              <a:avLst/>
            </a:pr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945" y="8830"/>
              <a:ext cx="4338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每个需求都建立专项文档，记录基础的项目链接；任务项梳理；整理当天</a:t>
              </a:r>
              <a:r>
                <a:rPr lang="en-US" altLang="zh-CN" sz="12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TodoList</a:t>
              </a:r>
              <a:r>
                <a:rPr lang="zh-CN" altLang="en-US" sz="12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；项目结束后进行个人复盘。</a:t>
              </a:r>
              <a:endParaRPr lang="zh-CN" altLang="en-US" sz="12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354695" y="4829175"/>
            <a:ext cx="2754630" cy="1976755"/>
            <a:chOff x="1945" y="7605"/>
            <a:chExt cx="4338" cy="3113"/>
          </a:xfrm>
        </p:grpSpPr>
        <p:sp>
          <p:nvSpPr>
            <p:cNvPr id="28" name="文本框 27"/>
            <p:cNvSpPr txBox="1"/>
            <p:nvPr/>
          </p:nvSpPr>
          <p:spPr>
            <a:xfrm>
              <a:off x="2025" y="7605"/>
              <a:ext cx="4000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</a:rPr>
                <a:t>疑难问题记录</a:t>
              </a:r>
              <a:endParaRPr lang="zh-CN" altLang="en-US" sz="20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179" y="8503"/>
              <a:ext cx="1210" cy="57"/>
            </a:xfrm>
            <a:prstGeom prst="rect">
              <a:avLst/>
            </a:pr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945" y="8830"/>
              <a:ext cx="4338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将项目中遇到的疑难问题，和好的优化方法都记录下来，进行积攒整理后可以梳理成文档，或组内分享，提高团队解决问题的能力。</a:t>
              </a:r>
              <a:endParaRPr lang="zh-CN" altLang="en-US" sz="12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</a:endParaRPr>
            </a:p>
          </p:txBody>
        </p:sp>
      </p:grpSp>
      <p:pic>
        <p:nvPicPr>
          <p:cNvPr id="7" name="图片 6" descr="万物新生logo国内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28425" y="334645"/>
            <a:ext cx="1006475" cy="435610"/>
          </a:xfrm>
          <a:prstGeom prst="rect">
            <a:avLst/>
          </a:prstGeom>
        </p:spPr>
      </p:pic>
      <p:grpSp>
        <p:nvGrpSpPr>
          <p:cNvPr id="280" name="组合 279"/>
          <p:cNvGrpSpPr/>
          <p:nvPr/>
        </p:nvGrpSpPr>
        <p:grpSpPr>
          <a:xfrm>
            <a:off x="835660" y="199390"/>
            <a:ext cx="3440430" cy="706755"/>
            <a:chOff x="2879" y="2942"/>
            <a:chExt cx="5418" cy="1113"/>
          </a:xfrm>
        </p:grpSpPr>
        <p:sp>
          <p:nvSpPr>
            <p:cNvPr id="281" name="矩形 280"/>
            <p:cNvSpPr/>
            <p:nvPr/>
          </p:nvSpPr>
          <p:spPr>
            <a:xfrm>
              <a:off x="2879" y="3665"/>
              <a:ext cx="5418" cy="295"/>
            </a:xfrm>
            <a:prstGeom prst="rect">
              <a:avLst/>
            </a:pr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2" name="文本框 281"/>
            <p:cNvSpPr txBox="1"/>
            <p:nvPr/>
          </p:nvSpPr>
          <p:spPr>
            <a:xfrm>
              <a:off x="3010" y="2942"/>
              <a:ext cx="387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40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</a:rPr>
                <a:t>解决方案</a:t>
              </a:r>
              <a:endParaRPr lang="zh-CN" altLang="en-US" sz="40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" y="1586865"/>
            <a:ext cx="3651250" cy="28632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880" y="710565"/>
            <a:ext cx="3237230" cy="39116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610" y="1449070"/>
            <a:ext cx="4052570" cy="31381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2306300" y="6764020"/>
            <a:ext cx="203200" cy="203200"/>
          </a:xfrm>
          <a:prstGeom prst="ellipse">
            <a:avLst/>
          </a:prstGeom>
          <a:solidFill>
            <a:srgbClr val="3F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266295" y="6743065"/>
            <a:ext cx="5924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9E72C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11</a:t>
            </a:r>
            <a:endParaRPr lang="en-US" altLang="zh-CN" sz="1000">
              <a:solidFill>
                <a:srgbClr val="F9E72C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15815" y="1050290"/>
            <a:ext cx="362902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rgbClr val="F9E72C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04</a:t>
            </a:r>
            <a:endParaRPr lang="en-US" altLang="zh-CN" sz="20000" b="1" dirty="0">
              <a:solidFill>
                <a:srgbClr val="F9E72C"/>
              </a:solidFill>
              <a:latin typeface="Microsoft YaHei Bold" panose="020B0703020204020201" charset="-122"/>
              <a:ea typeface="Microsoft YaHei Bold" panose="020B07030202040202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68015" y="2213610"/>
            <a:ext cx="6522085" cy="89639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5000" b="1" dirty="0">
                <a:solidFill>
                  <a:srgbClr val="3F3A3A"/>
                </a:solidFill>
                <a:latin typeface="Microsoft YaHei Semibold" charset="0"/>
                <a:ea typeface="PingFang SC Semibold" panose="020B0400000000000000" charset="-122"/>
                <a:cs typeface="Microsoft YaHei Semibold" charset="0"/>
              </a:rPr>
              <a:t>下 阶 段 计 划</a:t>
            </a:r>
            <a:endParaRPr lang="zh-CN" altLang="en-US" sz="5000" b="1" dirty="0">
              <a:solidFill>
                <a:srgbClr val="3F3A3A"/>
              </a:solidFill>
              <a:latin typeface="Microsoft YaHei Semibold" charset="0"/>
              <a:ea typeface="PingFang SC Semibold" panose="020B0400000000000000" charset="-122"/>
              <a:cs typeface="Microsoft YaHei Semibold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14110" y="4219575"/>
            <a:ext cx="432435" cy="36000"/>
          </a:xfrm>
          <a:prstGeom prst="rect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615815" y="4844098"/>
            <a:ext cx="195580" cy="195580"/>
          </a:xfrm>
          <a:prstGeom prst="ellipse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090795" y="4711700"/>
            <a:ext cx="3333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Plop</a:t>
            </a:r>
            <a:r>
              <a:rPr lang="zh-CN" altLang="en-US" sz="2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布道</a:t>
            </a:r>
            <a:endParaRPr lang="zh-CN" altLang="en-US" sz="2400">
              <a:solidFill>
                <a:srgbClr val="3F3A3A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90795" y="5387340"/>
            <a:ext cx="3759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业务流程提炼</a:t>
            </a:r>
            <a:endParaRPr lang="zh-CN" altLang="en-US" sz="2400">
              <a:solidFill>
                <a:srgbClr val="3F3A3A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  <p:sp>
        <p:nvSpPr>
          <p:cNvPr id="20" name="等腰三角形 19"/>
          <p:cNvSpPr/>
          <p:nvPr/>
        </p:nvSpPr>
        <p:spPr>
          <a:xfrm rot="16200000">
            <a:off x="318135" y="6821170"/>
            <a:ext cx="163830" cy="76200"/>
          </a:xfrm>
          <a:prstGeom prst="triangle">
            <a:avLst/>
          </a:prstGeom>
          <a:solidFill>
            <a:srgbClr val="3F3A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5400000">
            <a:off x="579755" y="6821170"/>
            <a:ext cx="163830" cy="76200"/>
          </a:xfrm>
          <a:prstGeom prst="triangle">
            <a:avLst/>
          </a:prstGeom>
          <a:solidFill>
            <a:srgbClr val="3F3A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615815" y="5519420"/>
            <a:ext cx="195580" cy="195580"/>
          </a:xfrm>
          <a:prstGeom prst="ellipse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90795" y="6062980"/>
            <a:ext cx="3759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App</a:t>
            </a:r>
            <a:r>
              <a:rPr lang="zh-CN" altLang="en-US" sz="2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优化</a:t>
            </a:r>
            <a:endParaRPr lang="zh-CN" altLang="en-US" sz="2400">
              <a:solidFill>
                <a:srgbClr val="3F3A3A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615815" y="6195060"/>
            <a:ext cx="195580" cy="195580"/>
          </a:xfrm>
          <a:prstGeom prst="ellipse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70205" y="370205"/>
            <a:ext cx="12172950" cy="6611620"/>
            <a:chOff x="570" y="583"/>
            <a:chExt cx="19170" cy="10412"/>
          </a:xfrm>
        </p:grpSpPr>
        <p:sp>
          <p:nvSpPr>
            <p:cNvPr id="2" name="椭圆 1"/>
            <p:cNvSpPr/>
            <p:nvPr/>
          </p:nvSpPr>
          <p:spPr>
            <a:xfrm>
              <a:off x="19380" y="10652"/>
              <a:ext cx="320" cy="320"/>
            </a:xfrm>
            <a:prstGeom prst="ellips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9341" y="10609"/>
              <a:ext cx="399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F9E72C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7</a:t>
              </a:r>
              <a:endParaRPr lang="en-US" altLang="zh-CN" sz="1000">
                <a:solidFill>
                  <a:srgbClr val="F9E72C"/>
                </a:solidFill>
                <a:latin typeface="Microsoft YaHei Regular" panose="020B0703020204020201" charset="-122"/>
                <a:ea typeface="Microsoft YaHei Regular" panose="020B0703020204020201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13" y="583"/>
              <a:ext cx="227" cy="57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3" y="756"/>
              <a:ext cx="312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3" y="928"/>
              <a:ext cx="312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3" y="1100"/>
              <a:ext cx="227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6200000">
              <a:off x="501" y="10742"/>
              <a:ext cx="258" cy="120"/>
            </a:xfrm>
            <a:prstGeom prst="triangl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>
              <a:off x="913" y="10742"/>
              <a:ext cx="258" cy="120"/>
            </a:xfrm>
            <a:prstGeom prst="triangl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85875" y="4830445"/>
            <a:ext cx="25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Plop</a:t>
            </a:r>
            <a:r>
              <a:rPr lang="zh-CN" altLang="en-US" sz="20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分享、拓展</a:t>
            </a:r>
            <a:endParaRPr lang="zh-CN" altLang="en-US" sz="2000" b="1">
              <a:solidFill>
                <a:srgbClr val="3F3A3A"/>
              </a:solidFill>
              <a:latin typeface="Microsoft YaHei Bold" panose="020B0703020204020201" charset="-122"/>
              <a:ea typeface="Microsoft YaHei Bold" panose="020B07030202040202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83665" y="5400675"/>
            <a:ext cx="768350" cy="36195"/>
          </a:xfrm>
          <a:prstGeom prst="rect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35075" y="5608320"/>
            <a:ext cx="27546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使团队掌握</a:t>
            </a:r>
            <a:r>
              <a:rPr lang="en-US" altLang="zh-CN" sz="16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Plop</a:t>
            </a:r>
            <a:r>
              <a:rPr lang="zh-CN" altLang="en-US" sz="16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开发</a:t>
            </a:r>
            <a:endParaRPr lang="zh-CN" altLang="en-US" sz="1600">
              <a:solidFill>
                <a:srgbClr val="3F3A3A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继续沉淀好的解决方案</a:t>
            </a:r>
            <a:endParaRPr lang="zh-CN" altLang="en-US" sz="1600">
              <a:solidFill>
                <a:srgbClr val="3F3A3A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850765" y="4829175"/>
            <a:ext cx="25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业务流程提炼</a:t>
            </a:r>
            <a:endParaRPr lang="zh-CN" altLang="en-US" sz="2000" b="1">
              <a:solidFill>
                <a:srgbClr val="3F3A3A"/>
              </a:solidFill>
              <a:latin typeface="Microsoft YaHei Bold" panose="020B0703020204020201" charset="-122"/>
              <a:ea typeface="Microsoft YaHei Bold" panose="020B0703020204020201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948555" y="5399405"/>
            <a:ext cx="768350" cy="36195"/>
          </a:xfrm>
          <a:prstGeom prst="rect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4799965" y="5607050"/>
            <a:ext cx="27546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将通用的业务流程抽象出来</a:t>
            </a:r>
            <a:endParaRPr lang="zh-CN" altLang="en-US" sz="1600">
              <a:solidFill>
                <a:srgbClr val="3F3A3A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减少开发时间，提升效率</a:t>
            </a:r>
            <a:endParaRPr lang="zh-CN" altLang="en-US" sz="1600">
              <a:solidFill>
                <a:srgbClr val="3F3A3A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415655" y="4829175"/>
            <a:ext cx="25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App</a:t>
            </a:r>
            <a:r>
              <a:rPr lang="zh-CN" altLang="en-US" sz="20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优化</a:t>
            </a:r>
            <a:endParaRPr lang="zh-CN" altLang="en-US" sz="2000" b="1">
              <a:solidFill>
                <a:srgbClr val="3F3A3A"/>
              </a:solidFill>
              <a:latin typeface="Microsoft YaHei Bold" panose="020B0703020204020201" charset="-122"/>
              <a:ea typeface="Microsoft YaHei Bold" panose="020B0703020204020201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503285" y="5399405"/>
            <a:ext cx="768350" cy="36195"/>
          </a:xfrm>
          <a:prstGeom prst="rect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364855" y="5607050"/>
            <a:ext cx="27546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持续提升</a:t>
            </a:r>
            <a:r>
              <a:rPr lang="en-US" altLang="zh-CN" sz="16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App</a:t>
            </a:r>
            <a:r>
              <a:rPr lang="zh-CN" altLang="en-US" sz="16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用户体验</a:t>
            </a:r>
            <a:endParaRPr lang="zh-CN" altLang="en-US" sz="1600">
              <a:solidFill>
                <a:srgbClr val="3F3A3A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优化代码体积</a:t>
            </a:r>
            <a:endParaRPr lang="zh-CN" altLang="en-US" sz="1600">
              <a:solidFill>
                <a:srgbClr val="3F3A3A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</p:txBody>
      </p:sp>
      <p:pic>
        <p:nvPicPr>
          <p:cNvPr id="7" name="图片 6" descr="万物新生logo国内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28425" y="334645"/>
            <a:ext cx="1006475" cy="435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75" y="1421130"/>
            <a:ext cx="3024000" cy="302400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4872990" y="1398905"/>
            <a:ext cx="3024000" cy="302400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8462010" y="1413510"/>
            <a:ext cx="3024000" cy="3024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集团ppt-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58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858750" cy="1671955"/>
          </a:xfrm>
          <a:prstGeom prst="rect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6200000">
            <a:off x="318135" y="6821170"/>
            <a:ext cx="163830" cy="76200"/>
          </a:xfrm>
          <a:prstGeom prst="triangle">
            <a:avLst/>
          </a:prstGeom>
          <a:solidFill>
            <a:srgbClr val="3F3A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5400000">
            <a:off x="579755" y="6821170"/>
            <a:ext cx="163830" cy="76200"/>
          </a:xfrm>
          <a:prstGeom prst="triangle">
            <a:avLst/>
          </a:prstGeom>
          <a:solidFill>
            <a:srgbClr val="3F3A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2306300" y="6764020"/>
            <a:ext cx="203200" cy="203200"/>
          </a:xfrm>
          <a:prstGeom prst="ellipse">
            <a:avLst/>
          </a:prstGeom>
          <a:solidFill>
            <a:srgbClr val="3F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281535" y="6736715"/>
            <a:ext cx="2533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9E72C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2</a:t>
            </a:r>
            <a:endParaRPr lang="en-US" altLang="zh-CN" sz="1000">
              <a:solidFill>
                <a:srgbClr val="F9E72C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50840" y="281305"/>
            <a:ext cx="195834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目录</a:t>
            </a:r>
            <a:endParaRPr lang="zh-CN" altLang="en-US" sz="6600" b="1">
              <a:solidFill>
                <a:srgbClr val="3F3A3A"/>
              </a:solidFill>
              <a:latin typeface="Microsoft YaHei Bold" panose="020B0703020204020201" charset="-122"/>
              <a:ea typeface="Microsoft YaHei Bold" panose="020B0703020204020201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251200" y="2145030"/>
            <a:ext cx="2199005" cy="1591310"/>
            <a:chOff x="5120" y="3378"/>
            <a:chExt cx="3463" cy="2506"/>
          </a:xfrm>
        </p:grpSpPr>
        <p:grpSp>
          <p:nvGrpSpPr>
            <p:cNvPr id="18" name="组合 17"/>
            <p:cNvGrpSpPr/>
            <p:nvPr/>
          </p:nvGrpSpPr>
          <p:grpSpPr>
            <a:xfrm>
              <a:off x="5120" y="3378"/>
              <a:ext cx="3463" cy="1742"/>
              <a:chOff x="5120" y="3378"/>
              <a:chExt cx="3463" cy="1742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5295" y="4279"/>
                <a:ext cx="3289" cy="468"/>
              </a:xfrm>
              <a:prstGeom prst="rect">
                <a:avLst/>
              </a:prstGeom>
              <a:solidFill>
                <a:srgbClr val="F9E7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120" y="3839"/>
                <a:ext cx="140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000" b="1">
                    <a:solidFill>
                      <a:srgbClr val="F9E72C"/>
                    </a:solidFill>
                    <a:latin typeface="Microsoft YaHei Bold" panose="020B0703020204020201" charset="-122"/>
                    <a:ea typeface="Microsoft YaHei Bold" panose="020B0703020204020201" charset="-122"/>
                    <a:cs typeface="Source Han Sans CN Bold" charset="0"/>
                  </a:rPr>
                  <a:t>PART</a:t>
                </a:r>
                <a:endParaRPr lang="en-US" altLang="zh-CN" sz="2000" b="1">
                  <a:solidFill>
                    <a:srgbClr val="F9E72C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6184" y="3378"/>
                <a:ext cx="1942" cy="1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6600" b="1">
                    <a:solidFill>
                      <a:srgbClr val="3F3A3A"/>
                    </a:solidFill>
                    <a:latin typeface="Microsoft YaHei Bold" panose="020B0703020204020201" charset="-122"/>
                    <a:ea typeface="Microsoft YaHei Bold" panose="020B0703020204020201" charset="-122"/>
                    <a:cs typeface="Source Han Sans CN Bold" charset="0"/>
                  </a:rPr>
                  <a:t>01</a:t>
                </a:r>
                <a:endParaRPr lang="en-US" altLang="zh-CN" sz="66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5463" y="4969"/>
              <a:ext cx="2954" cy="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7B7979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核心目标</a:t>
              </a:r>
              <a:endParaRPr lang="zh-CN" altLang="en-US" sz="2400" b="1" dirty="0">
                <a:solidFill>
                  <a:srgbClr val="7B7979"/>
                </a:solidFill>
                <a:latin typeface="Microsoft YaHei Regular" panose="020B0703020204020201" charset="-122"/>
                <a:ea typeface="Microsoft YaHei Regular" panose="020B0703020204020201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298055" y="2145030"/>
            <a:ext cx="2199640" cy="1591310"/>
            <a:chOff x="5120" y="3378"/>
            <a:chExt cx="3464" cy="2506"/>
          </a:xfrm>
        </p:grpSpPr>
        <p:grpSp>
          <p:nvGrpSpPr>
            <p:cNvPr id="21" name="组合 20"/>
            <p:cNvGrpSpPr/>
            <p:nvPr/>
          </p:nvGrpSpPr>
          <p:grpSpPr>
            <a:xfrm>
              <a:off x="5120" y="3378"/>
              <a:ext cx="3464" cy="1743"/>
              <a:chOff x="5120" y="3378"/>
              <a:chExt cx="3464" cy="1743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5295" y="4279"/>
                <a:ext cx="3289" cy="468"/>
              </a:xfrm>
              <a:prstGeom prst="rect">
                <a:avLst/>
              </a:prstGeom>
              <a:solidFill>
                <a:srgbClr val="F9E7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5120" y="3839"/>
                <a:ext cx="140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000" b="1">
                    <a:solidFill>
                      <a:srgbClr val="F9E72C"/>
                    </a:solidFill>
                    <a:latin typeface="Microsoft YaHei Bold" panose="020B0703020204020201" charset="-122"/>
                    <a:ea typeface="Microsoft YaHei Bold" panose="020B0703020204020201" charset="-122"/>
                    <a:cs typeface="Source Han Sans CN Bold" charset="0"/>
                  </a:rPr>
                  <a:t>PART</a:t>
                </a:r>
                <a:endParaRPr lang="en-US" altLang="zh-CN" sz="2000" b="1">
                  <a:solidFill>
                    <a:srgbClr val="F9E72C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6184" y="3378"/>
                <a:ext cx="1942" cy="1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6600" b="1">
                    <a:solidFill>
                      <a:srgbClr val="3F3A3A"/>
                    </a:solidFill>
                    <a:latin typeface="Microsoft YaHei Bold" panose="020B0703020204020201" charset="-122"/>
                    <a:ea typeface="Microsoft YaHei Bold" panose="020B0703020204020201" charset="-122"/>
                    <a:cs typeface="Source Han Sans CN Bold" charset="0"/>
                  </a:rPr>
                  <a:t>02</a:t>
                </a:r>
                <a:endParaRPr lang="en-US" altLang="zh-CN" sz="66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5463" y="4969"/>
              <a:ext cx="2954" cy="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7B7979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主要成果</a:t>
              </a:r>
              <a:endParaRPr lang="zh-CN" altLang="en-US" sz="2400" b="1" dirty="0">
                <a:solidFill>
                  <a:srgbClr val="7B7979"/>
                </a:solidFill>
                <a:latin typeface="Microsoft YaHei Regular" panose="020B0703020204020201" charset="-122"/>
                <a:ea typeface="Microsoft YaHei Regular" panose="020B0703020204020201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307715" y="4455795"/>
            <a:ext cx="2199640" cy="1591310"/>
            <a:chOff x="5120" y="3378"/>
            <a:chExt cx="3464" cy="2506"/>
          </a:xfrm>
        </p:grpSpPr>
        <p:grpSp>
          <p:nvGrpSpPr>
            <p:cNvPr id="27" name="组合 26"/>
            <p:cNvGrpSpPr/>
            <p:nvPr/>
          </p:nvGrpSpPr>
          <p:grpSpPr>
            <a:xfrm>
              <a:off x="5120" y="3378"/>
              <a:ext cx="3464" cy="1743"/>
              <a:chOff x="5120" y="3378"/>
              <a:chExt cx="3464" cy="1743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5295" y="4279"/>
                <a:ext cx="3289" cy="468"/>
              </a:xfrm>
              <a:prstGeom prst="rect">
                <a:avLst/>
              </a:prstGeom>
              <a:solidFill>
                <a:srgbClr val="F9E7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5120" y="3839"/>
                <a:ext cx="140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000" b="1">
                    <a:solidFill>
                      <a:srgbClr val="F9E72C"/>
                    </a:solidFill>
                    <a:latin typeface="Microsoft YaHei Bold" panose="020B0703020204020201" charset="-122"/>
                    <a:ea typeface="Microsoft YaHei Bold" panose="020B0703020204020201" charset="-122"/>
                    <a:cs typeface="Source Han Sans CN Bold" charset="0"/>
                  </a:rPr>
                  <a:t>PART</a:t>
                </a:r>
                <a:endParaRPr lang="en-US" altLang="zh-CN" sz="2000" b="1">
                  <a:solidFill>
                    <a:srgbClr val="F9E72C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6184" y="3378"/>
                <a:ext cx="1942" cy="1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6600" b="1">
                    <a:solidFill>
                      <a:srgbClr val="3F3A3A"/>
                    </a:solidFill>
                    <a:latin typeface="Microsoft YaHei Bold" panose="020B0703020204020201" charset="-122"/>
                    <a:ea typeface="Microsoft YaHei Bold" panose="020B0703020204020201" charset="-122"/>
                    <a:cs typeface="Source Han Sans CN Bold" charset="0"/>
                  </a:rPr>
                  <a:t>03</a:t>
                </a:r>
                <a:endParaRPr lang="en-US" altLang="zh-CN" sz="66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5463" y="4969"/>
              <a:ext cx="2954" cy="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7B7979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复盘反思</a:t>
              </a:r>
              <a:endParaRPr lang="zh-CN" altLang="en-US" sz="2400" b="1" dirty="0">
                <a:solidFill>
                  <a:srgbClr val="7B7979"/>
                </a:solidFill>
                <a:latin typeface="Microsoft YaHei Regular" panose="020B0703020204020201" charset="-122"/>
                <a:ea typeface="Microsoft YaHei Regular" panose="020B0703020204020201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354570" y="4455795"/>
            <a:ext cx="2199640" cy="1591310"/>
            <a:chOff x="5120" y="3378"/>
            <a:chExt cx="3464" cy="2506"/>
          </a:xfrm>
        </p:grpSpPr>
        <p:grpSp>
          <p:nvGrpSpPr>
            <p:cNvPr id="33" name="组合 32"/>
            <p:cNvGrpSpPr/>
            <p:nvPr/>
          </p:nvGrpSpPr>
          <p:grpSpPr>
            <a:xfrm>
              <a:off x="5120" y="3378"/>
              <a:ext cx="3464" cy="1743"/>
              <a:chOff x="5120" y="3378"/>
              <a:chExt cx="3464" cy="1743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5295" y="4279"/>
                <a:ext cx="3289" cy="468"/>
              </a:xfrm>
              <a:prstGeom prst="rect">
                <a:avLst/>
              </a:prstGeom>
              <a:solidFill>
                <a:srgbClr val="F9E7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5120" y="3839"/>
                <a:ext cx="140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000" b="1">
                    <a:solidFill>
                      <a:srgbClr val="F9E72C"/>
                    </a:solidFill>
                    <a:latin typeface="Microsoft YaHei Bold" panose="020B0703020204020201" charset="-122"/>
                    <a:ea typeface="Microsoft YaHei Bold" panose="020B0703020204020201" charset="-122"/>
                    <a:cs typeface="Source Han Sans CN Bold" charset="0"/>
                  </a:rPr>
                  <a:t>PART</a:t>
                </a:r>
                <a:endParaRPr lang="en-US" altLang="zh-CN" sz="2000" b="1">
                  <a:solidFill>
                    <a:srgbClr val="F9E72C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6184" y="3378"/>
                <a:ext cx="1942" cy="1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6600" b="1">
                    <a:solidFill>
                      <a:srgbClr val="3F3A3A"/>
                    </a:solidFill>
                    <a:latin typeface="Microsoft YaHei Bold" panose="020B0703020204020201" charset="-122"/>
                    <a:ea typeface="Microsoft YaHei Bold" panose="020B0703020204020201" charset="-122"/>
                    <a:cs typeface="Source Han Sans CN Bold" charset="0"/>
                  </a:rPr>
                  <a:t>04</a:t>
                </a:r>
                <a:endParaRPr lang="en-US" altLang="zh-CN" sz="66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5463" y="4969"/>
              <a:ext cx="2954" cy="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7B7979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下阶段计划</a:t>
              </a:r>
              <a:endParaRPr lang="zh-CN" altLang="en-US" sz="2400" b="1" dirty="0">
                <a:solidFill>
                  <a:srgbClr val="7B7979"/>
                </a:solidFill>
                <a:latin typeface="Microsoft YaHei Regular" panose="020B0703020204020201" charset="-122"/>
                <a:ea typeface="Microsoft YaHei Regular" panose="020B0703020204020201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2306300" y="6764020"/>
            <a:ext cx="203200" cy="203200"/>
          </a:xfrm>
          <a:prstGeom prst="ellipse">
            <a:avLst/>
          </a:prstGeom>
          <a:solidFill>
            <a:srgbClr val="3F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281535" y="6736715"/>
            <a:ext cx="2533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9E72C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3</a:t>
            </a:r>
            <a:endParaRPr lang="en-US" altLang="zh-CN" sz="1000">
              <a:solidFill>
                <a:srgbClr val="F9E72C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15815" y="1050290"/>
            <a:ext cx="362902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rgbClr val="F9E72C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01</a:t>
            </a:r>
            <a:endParaRPr lang="en-US" altLang="zh-CN" sz="20000" b="1" dirty="0">
              <a:solidFill>
                <a:srgbClr val="F9E72C"/>
              </a:solidFill>
              <a:latin typeface="Microsoft YaHei Bold" panose="020B0703020204020201" charset="-122"/>
              <a:ea typeface="Microsoft YaHei Bold" panose="020B07030202040202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68015" y="2213610"/>
            <a:ext cx="6522085" cy="89639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5000" b="1" dirty="0">
                <a:solidFill>
                  <a:srgbClr val="3F3A3A"/>
                </a:solidFill>
                <a:latin typeface="Microsoft YaHei Semibold" charset="0"/>
                <a:ea typeface="PingFang SC Semibold" panose="020B0400000000000000" charset="-122"/>
                <a:cs typeface="Microsoft YaHei Semibold" charset="0"/>
              </a:rPr>
              <a:t>核 心 目 标</a:t>
            </a:r>
            <a:endParaRPr lang="zh-CN" altLang="en-US" sz="5000" b="1" dirty="0">
              <a:solidFill>
                <a:srgbClr val="3F3A3A"/>
              </a:solidFill>
              <a:latin typeface="Microsoft YaHei Semibold" charset="0"/>
              <a:ea typeface="PingFang SC Semibold" panose="020B0400000000000000" charset="-122"/>
              <a:cs typeface="Microsoft YaHei Semibold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14110" y="4219575"/>
            <a:ext cx="432435" cy="36000"/>
          </a:xfrm>
          <a:prstGeom prst="rect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349115" y="5002213"/>
            <a:ext cx="195580" cy="195580"/>
          </a:xfrm>
          <a:prstGeom prst="ellipse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824095" y="4869815"/>
            <a:ext cx="416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日常开发任务顺利交付</a:t>
            </a:r>
            <a:endParaRPr lang="zh-CN" altLang="en-US" sz="2400">
              <a:solidFill>
                <a:srgbClr val="3F3A3A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  <p:sp>
        <p:nvSpPr>
          <p:cNvPr id="20" name="等腰三角形 19"/>
          <p:cNvSpPr/>
          <p:nvPr/>
        </p:nvSpPr>
        <p:spPr>
          <a:xfrm rot="16200000">
            <a:off x="318135" y="6821170"/>
            <a:ext cx="163830" cy="76200"/>
          </a:xfrm>
          <a:prstGeom prst="triangle">
            <a:avLst/>
          </a:prstGeom>
          <a:solidFill>
            <a:srgbClr val="3F3A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5400000">
            <a:off x="579755" y="6821170"/>
            <a:ext cx="163830" cy="76200"/>
          </a:xfrm>
          <a:prstGeom prst="triangle">
            <a:avLst/>
          </a:prstGeom>
          <a:solidFill>
            <a:srgbClr val="3F3A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349115" y="5677535"/>
            <a:ext cx="195580" cy="195580"/>
          </a:xfrm>
          <a:prstGeom prst="ellipse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824095" y="5544820"/>
            <a:ext cx="3831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沉淀公共技术解决方案</a:t>
            </a:r>
            <a:endParaRPr lang="zh-CN" altLang="en-US" sz="2400">
              <a:solidFill>
                <a:srgbClr val="3F3A3A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1950" y="370205"/>
            <a:ext cx="12211685" cy="6611620"/>
            <a:chOff x="570" y="583"/>
            <a:chExt cx="19231" cy="10412"/>
          </a:xfrm>
        </p:grpSpPr>
        <p:sp>
          <p:nvSpPr>
            <p:cNvPr id="4" name="椭圆 3"/>
            <p:cNvSpPr/>
            <p:nvPr/>
          </p:nvSpPr>
          <p:spPr>
            <a:xfrm>
              <a:off x="19380" y="10652"/>
              <a:ext cx="320" cy="320"/>
            </a:xfrm>
            <a:prstGeom prst="ellips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9279" y="10609"/>
              <a:ext cx="52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F9E72C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 4</a:t>
              </a:r>
              <a:endParaRPr lang="en-US" altLang="zh-CN" sz="1000">
                <a:solidFill>
                  <a:srgbClr val="F9E72C"/>
                </a:solidFill>
                <a:latin typeface="Microsoft YaHei Regular" panose="020B0703020204020201" charset="-122"/>
                <a:ea typeface="Microsoft YaHei Regular" panose="020B0703020204020201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13" y="583"/>
              <a:ext cx="227" cy="57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713" y="756"/>
              <a:ext cx="312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713" y="928"/>
              <a:ext cx="312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713" y="1100"/>
              <a:ext cx="227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等腰三角形 38"/>
            <p:cNvSpPr/>
            <p:nvPr/>
          </p:nvSpPr>
          <p:spPr>
            <a:xfrm rot="16200000">
              <a:off x="501" y="10742"/>
              <a:ext cx="258" cy="120"/>
            </a:xfrm>
            <a:prstGeom prst="triangl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913" y="10742"/>
              <a:ext cx="258" cy="120"/>
            </a:xfrm>
            <a:prstGeom prst="triangl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6" name="组合 315"/>
          <p:cNvGrpSpPr/>
          <p:nvPr/>
        </p:nvGrpSpPr>
        <p:grpSpPr>
          <a:xfrm>
            <a:off x="1001395" y="2099310"/>
            <a:ext cx="10856595" cy="2560955"/>
            <a:chOff x="1351" y="3419"/>
            <a:chExt cx="17097" cy="4033"/>
          </a:xfrm>
        </p:grpSpPr>
        <p:sp>
          <p:nvSpPr>
            <p:cNvPr id="138" name="Rectangle 8"/>
            <p:cNvSpPr>
              <a:spLocks noChangeArrowheads="1"/>
            </p:cNvSpPr>
            <p:nvPr/>
          </p:nvSpPr>
          <p:spPr bwMode="auto">
            <a:xfrm>
              <a:off x="1351" y="6410"/>
              <a:ext cx="17097" cy="2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思源宋体 CN" panose="02020300000000000000" pitchFamily="18" charset="-122"/>
              </a:endParaRPr>
            </a:p>
          </p:txBody>
        </p:sp>
        <p:sp>
          <p:nvSpPr>
            <p:cNvPr id="139" name="Freeform 10"/>
            <p:cNvSpPr/>
            <p:nvPr/>
          </p:nvSpPr>
          <p:spPr bwMode="auto">
            <a:xfrm>
              <a:off x="2843" y="7214"/>
              <a:ext cx="3972" cy="232"/>
            </a:xfrm>
            <a:custGeom>
              <a:avLst/>
              <a:gdLst>
                <a:gd name="T0" fmla="*/ 1443 w 1784"/>
                <a:gd name="T1" fmla="*/ 0 h 104"/>
                <a:gd name="T2" fmla="*/ 0 w 1784"/>
                <a:gd name="T3" fmla="*/ 0 h 104"/>
                <a:gd name="T4" fmla="*/ 341 w 1784"/>
                <a:gd name="T5" fmla="*/ 104 h 104"/>
                <a:gd name="T6" fmla="*/ 1784 w 1784"/>
                <a:gd name="T7" fmla="*/ 104 h 104"/>
                <a:gd name="T8" fmla="*/ 1443 w 178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4" h="104">
                  <a:moveTo>
                    <a:pt x="1443" y="0"/>
                  </a:moveTo>
                  <a:lnTo>
                    <a:pt x="0" y="0"/>
                  </a:lnTo>
                  <a:lnTo>
                    <a:pt x="341" y="104"/>
                  </a:lnTo>
                  <a:lnTo>
                    <a:pt x="1784" y="104"/>
                  </a:lnTo>
                  <a:lnTo>
                    <a:pt x="14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思源宋体 CN" panose="02020300000000000000" pitchFamily="18" charset="-122"/>
              </a:endParaRPr>
            </a:p>
          </p:txBody>
        </p:sp>
        <p:sp>
          <p:nvSpPr>
            <p:cNvPr id="140" name="Freeform 14"/>
            <p:cNvSpPr/>
            <p:nvPr/>
          </p:nvSpPr>
          <p:spPr bwMode="auto">
            <a:xfrm>
              <a:off x="7329" y="7214"/>
              <a:ext cx="3976" cy="232"/>
            </a:xfrm>
            <a:custGeom>
              <a:avLst/>
              <a:gdLst>
                <a:gd name="T0" fmla="*/ 1443 w 1786"/>
                <a:gd name="T1" fmla="*/ 0 h 104"/>
                <a:gd name="T2" fmla="*/ 0 w 1786"/>
                <a:gd name="T3" fmla="*/ 0 h 104"/>
                <a:gd name="T4" fmla="*/ 341 w 1786"/>
                <a:gd name="T5" fmla="*/ 104 h 104"/>
                <a:gd name="T6" fmla="*/ 1786 w 1786"/>
                <a:gd name="T7" fmla="*/ 104 h 104"/>
                <a:gd name="T8" fmla="*/ 1443 w 1786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6" h="104">
                  <a:moveTo>
                    <a:pt x="1443" y="0"/>
                  </a:moveTo>
                  <a:lnTo>
                    <a:pt x="0" y="0"/>
                  </a:lnTo>
                  <a:lnTo>
                    <a:pt x="341" y="104"/>
                  </a:lnTo>
                  <a:lnTo>
                    <a:pt x="1786" y="104"/>
                  </a:lnTo>
                  <a:lnTo>
                    <a:pt x="14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思源宋体 CN" panose="02020300000000000000" pitchFamily="18" charset="-122"/>
              </a:endParaRPr>
            </a:p>
          </p:txBody>
        </p:sp>
        <p:sp>
          <p:nvSpPr>
            <p:cNvPr id="141" name="Freeform 18"/>
            <p:cNvSpPr/>
            <p:nvPr/>
          </p:nvSpPr>
          <p:spPr bwMode="auto">
            <a:xfrm>
              <a:off x="11821" y="7218"/>
              <a:ext cx="3969" cy="234"/>
            </a:xfrm>
            <a:custGeom>
              <a:avLst/>
              <a:gdLst>
                <a:gd name="T0" fmla="*/ 1442 w 1783"/>
                <a:gd name="T1" fmla="*/ 0 h 105"/>
                <a:gd name="T2" fmla="*/ 0 w 1783"/>
                <a:gd name="T3" fmla="*/ 0 h 105"/>
                <a:gd name="T4" fmla="*/ 340 w 1783"/>
                <a:gd name="T5" fmla="*/ 105 h 105"/>
                <a:gd name="T6" fmla="*/ 1783 w 1783"/>
                <a:gd name="T7" fmla="*/ 105 h 105"/>
                <a:gd name="T8" fmla="*/ 1442 w 1783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3" h="105">
                  <a:moveTo>
                    <a:pt x="1442" y="0"/>
                  </a:moveTo>
                  <a:lnTo>
                    <a:pt x="0" y="0"/>
                  </a:lnTo>
                  <a:lnTo>
                    <a:pt x="340" y="105"/>
                  </a:lnTo>
                  <a:lnTo>
                    <a:pt x="1783" y="105"/>
                  </a:lnTo>
                  <a:lnTo>
                    <a:pt x="14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思源宋体 CN" panose="02020300000000000000" pitchFamily="18" charset="-122"/>
              </a:endParaRPr>
            </a:p>
          </p:txBody>
        </p:sp>
        <p:grpSp>
          <p:nvGrpSpPr>
            <p:cNvPr id="142" name="组合 141"/>
            <p:cNvGrpSpPr/>
            <p:nvPr/>
          </p:nvGrpSpPr>
          <p:grpSpPr>
            <a:xfrm>
              <a:off x="9914" y="3419"/>
              <a:ext cx="4209" cy="3971"/>
              <a:chOff x="6080106" y="1859708"/>
              <a:chExt cx="3001472" cy="2832022"/>
            </a:xfrm>
          </p:grpSpPr>
          <p:grpSp>
            <p:nvGrpSpPr>
              <p:cNvPr id="143" name="Group 24"/>
              <p:cNvGrpSpPr/>
              <p:nvPr/>
            </p:nvGrpSpPr>
            <p:grpSpPr>
              <a:xfrm>
                <a:off x="6080106" y="3264310"/>
                <a:ext cx="3001472" cy="1427420"/>
                <a:chOff x="7112001" y="3068382"/>
                <a:chExt cx="3184526" cy="1514476"/>
              </a:xfrm>
            </p:grpSpPr>
            <p:sp>
              <p:nvSpPr>
                <p:cNvPr id="144" name="Freeform 17"/>
                <p:cNvSpPr/>
                <p:nvPr/>
              </p:nvSpPr>
              <p:spPr bwMode="auto">
                <a:xfrm>
                  <a:off x="7466014" y="4416170"/>
                  <a:ext cx="2830513" cy="166688"/>
                </a:xfrm>
                <a:custGeom>
                  <a:avLst/>
                  <a:gdLst>
                    <a:gd name="T0" fmla="*/ 1442 w 1783"/>
                    <a:gd name="T1" fmla="*/ 0 h 105"/>
                    <a:gd name="T2" fmla="*/ 0 w 1783"/>
                    <a:gd name="T3" fmla="*/ 0 h 105"/>
                    <a:gd name="T4" fmla="*/ 340 w 1783"/>
                    <a:gd name="T5" fmla="*/ 105 h 105"/>
                    <a:gd name="T6" fmla="*/ 1783 w 1783"/>
                    <a:gd name="T7" fmla="*/ 105 h 105"/>
                    <a:gd name="T8" fmla="*/ 1442 w 1783"/>
                    <a:gd name="T9" fmla="*/ 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83" h="105">
                      <a:moveTo>
                        <a:pt x="1442" y="0"/>
                      </a:moveTo>
                      <a:lnTo>
                        <a:pt x="0" y="0"/>
                      </a:lnTo>
                      <a:lnTo>
                        <a:pt x="340" y="105"/>
                      </a:lnTo>
                      <a:lnTo>
                        <a:pt x="1783" y="105"/>
                      </a:lnTo>
                      <a:lnTo>
                        <a:pt x="1442" y="0"/>
                      </a:lnTo>
                      <a:close/>
                    </a:path>
                  </a:pathLst>
                </a:custGeom>
                <a:solidFill>
                  <a:schemeClr val="tx1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0" tIns="0" rIns="0" bIns="0" numCol="1" anchor="ctr" anchorCtr="0" compatLnSpc="1"/>
                <a:lstStyle/>
                <a:p>
                  <a:pPr algn="ctr"/>
                  <a:endParaRPr lang="en-US" sz="2000" b="1" dirty="0">
                    <a:solidFill>
                      <a:schemeClr val="bg1"/>
                    </a:solidFill>
                    <a:latin typeface="思源宋体 CN" panose="02020300000000000000" pitchFamily="18" charset="-122"/>
                  </a:endParaRPr>
                </a:p>
              </p:txBody>
            </p:sp>
            <p:grpSp>
              <p:nvGrpSpPr>
                <p:cNvPr id="145" name="Group 21"/>
                <p:cNvGrpSpPr/>
                <p:nvPr/>
              </p:nvGrpSpPr>
              <p:grpSpPr>
                <a:xfrm>
                  <a:off x="7112001" y="3068382"/>
                  <a:ext cx="3184526" cy="1514475"/>
                  <a:chOff x="7112001" y="3068382"/>
                  <a:chExt cx="3184526" cy="1514475"/>
                </a:xfrm>
              </p:grpSpPr>
              <p:sp>
                <p:nvSpPr>
                  <p:cNvPr id="146" name="Freeform 7"/>
                  <p:cNvSpPr/>
                  <p:nvPr/>
                </p:nvSpPr>
                <p:spPr bwMode="auto">
                  <a:xfrm>
                    <a:off x="7112001" y="3446207"/>
                    <a:ext cx="679450" cy="400050"/>
                  </a:xfrm>
                  <a:custGeom>
                    <a:avLst/>
                    <a:gdLst>
                      <a:gd name="T0" fmla="*/ 223 w 428"/>
                      <a:gd name="T1" fmla="*/ 0 h 252"/>
                      <a:gd name="T2" fmla="*/ 428 w 428"/>
                      <a:gd name="T3" fmla="*/ 0 h 252"/>
                      <a:gd name="T4" fmla="*/ 428 w 428"/>
                      <a:gd name="T5" fmla="*/ 252 h 252"/>
                      <a:gd name="T6" fmla="*/ 0 w 428"/>
                      <a:gd name="T7" fmla="*/ 252 h 252"/>
                      <a:gd name="T8" fmla="*/ 223 w 428"/>
                      <a:gd name="T9" fmla="*/ 0 h 2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28" h="252">
                        <a:moveTo>
                          <a:pt x="223" y="0"/>
                        </a:moveTo>
                        <a:lnTo>
                          <a:pt x="428" y="0"/>
                        </a:lnTo>
                        <a:lnTo>
                          <a:pt x="428" y="252"/>
                        </a:lnTo>
                        <a:lnTo>
                          <a:pt x="0" y="252"/>
                        </a:lnTo>
                        <a:lnTo>
                          <a:pt x="223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0" tIns="0" rIns="0" bIns="0" numCol="1" anchor="ctr" anchorCtr="0" compatLnSpc="1"/>
                  <a:lstStyle/>
                  <a:p>
                    <a:pPr algn="ctr"/>
                    <a:endParaRPr lang="en-US" sz="2000" b="1" dirty="0">
                      <a:solidFill>
                        <a:schemeClr val="bg1"/>
                      </a:solidFill>
                      <a:latin typeface="思源宋体 CN" panose="02020300000000000000" pitchFamily="18" charset="-122"/>
                    </a:endParaRPr>
                  </a:p>
                </p:txBody>
              </p:sp>
              <p:sp>
                <p:nvSpPr>
                  <p:cNvPr id="147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8316914" y="3068382"/>
                    <a:ext cx="661988" cy="665163"/>
                  </a:xfrm>
                  <a:prstGeom prst="ellipse">
                    <a:avLst/>
                  </a:prstGeom>
                  <a:solidFill>
                    <a:srgbClr val="E7C876"/>
                  </a:solidFill>
                  <a:ln>
                    <a:noFill/>
                  </a:ln>
                </p:spPr>
                <p:txBody>
                  <a:bodyPr vert="horz" wrap="square" lIns="0" tIns="0" rIns="0" bIns="0" numCol="1" anchor="ctr" anchorCtr="0" compatLnSpc="1"/>
                  <a:lstStyle/>
                  <a:p>
                    <a:pPr algn="ctr"/>
                    <a:r>
                      <a:rPr lang="en-US" sz="2000" b="1" dirty="0">
                        <a:solidFill>
                          <a:srgbClr val="3F3A3A"/>
                        </a:solidFill>
                        <a:latin typeface="思源宋体 CN" panose="02020300000000000000" pitchFamily="18" charset="-122"/>
                      </a:rPr>
                      <a:t>03</a:t>
                    </a:r>
                    <a:endParaRPr lang="en-US" sz="2000" b="1" dirty="0">
                      <a:solidFill>
                        <a:srgbClr val="3F3A3A"/>
                      </a:solidFill>
                      <a:latin typeface="思源宋体 CN" panose="02020300000000000000" pitchFamily="18" charset="-122"/>
                    </a:endParaRPr>
                  </a:p>
                </p:txBody>
              </p:sp>
              <p:sp>
                <p:nvSpPr>
                  <p:cNvPr id="148" name="Freeform 20"/>
                  <p:cNvSpPr/>
                  <p:nvPr/>
                </p:nvSpPr>
                <p:spPr bwMode="auto">
                  <a:xfrm>
                    <a:off x="7466014" y="3446207"/>
                    <a:ext cx="2830513" cy="1136650"/>
                  </a:xfrm>
                  <a:custGeom>
                    <a:avLst/>
                    <a:gdLst>
                      <a:gd name="T0" fmla="*/ 610 w 754"/>
                      <a:gd name="T1" fmla="*/ 0 h 301"/>
                      <a:gd name="T2" fmla="*/ 422 w 754"/>
                      <a:gd name="T3" fmla="*/ 0 h 301"/>
                      <a:gd name="T4" fmla="*/ 315 w 754"/>
                      <a:gd name="T5" fmla="*/ 96 h 301"/>
                      <a:gd name="T6" fmla="*/ 207 w 754"/>
                      <a:gd name="T7" fmla="*/ 0 h 301"/>
                      <a:gd name="T8" fmla="*/ 0 w 754"/>
                      <a:gd name="T9" fmla="*/ 0 h 301"/>
                      <a:gd name="T10" fmla="*/ 144 w 754"/>
                      <a:gd name="T11" fmla="*/ 301 h 301"/>
                      <a:gd name="T12" fmla="*/ 754 w 754"/>
                      <a:gd name="T13" fmla="*/ 301 h 301"/>
                      <a:gd name="T14" fmla="*/ 610 w 754"/>
                      <a:gd name="T15" fmla="*/ 0 h 3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754" h="301">
                        <a:moveTo>
                          <a:pt x="610" y="0"/>
                        </a:move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16" y="54"/>
                          <a:pt x="370" y="96"/>
                          <a:pt x="315" y="96"/>
                        </a:cubicBezTo>
                        <a:cubicBezTo>
                          <a:pt x="259" y="96"/>
                          <a:pt x="213" y="54"/>
                          <a:pt x="207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44" y="301"/>
                          <a:pt x="144" y="301"/>
                          <a:pt x="144" y="301"/>
                        </a:cubicBezTo>
                        <a:cubicBezTo>
                          <a:pt x="754" y="301"/>
                          <a:pt x="754" y="301"/>
                          <a:pt x="754" y="301"/>
                        </a:cubicBezTo>
                        <a:lnTo>
                          <a:pt x="610" y="0"/>
                        </a:lnTo>
                        <a:close/>
                      </a:path>
                    </a:pathLst>
                  </a:custGeom>
                  <a:solidFill>
                    <a:srgbClr val="E7C876"/>
                  </a:solidFill>
                  <a:ln>
                    <a:noFill/>
                  </a:ln>
                </p:spPr>
                <p:txBody>
                  <a:bodyPr vert="horz" wrap="square" lIns="0" tIns="0" rIns="0" bIns="0" numCol="1" anchor="ctr" anchorCtr="0" compatLnSpc="1"/>
                  <a:lstStyle/>
                  <a:p>
                    <a:pPr algn="ctr"/>
                    <a:endParaRPr lang="en-US" sz="2000" b="1" dirty="0">
                      <a:solidFill>
                        <a:schemeClr val="bg1"/>
                      </a:solidFill>
                      <a:latin typeface="思源宋体 CN" panose="02020300000000000000" pitchFamily="18" charset="-122"/>
                    </a:endParaRPr>
                  </a:p>
                </p:txBody>
              </p:sp>
            </p:grpSp>
          </p:grpSp>
          <p:grpSp>
            <p:nvGrpSpPr>
              <p:cNvPr id="149" name="Group 64"/>
              <p:cNvGrpSpPr/>
              <p:nvPr/>
            </p:nvGrpSpPr>
            <p:grpSpPr>
              <a:xfrm>
                <a:off x="7066479" y="1859708"/>
                <a:ext cx="922491" cy="1401381"/>
                <a:chOff x="7066479" y="1859708"/>
                <a:chExt cx="922491" cy="1401381"/>
              </a:xfrm>
            </p:grpSpPr>
            <p:sp>
              <p:nvSpPr>
                <p:cNvPr id="150" name="Oval 5"/>
                <p:cNvSpPr>
                  <a:spLocks noChangeArrowheads="1"/>
                </p:cNvSpPr>
                <p:nvPr/>
              </p:nvSpPr>
              <p:spPr bwMode="auto">
                <a:xfrm>
                  <a:off x="7148104" y="1941332"/>
                  <a:ext cx="759241" cy="759241"/>
                </a:xfrm>
                <a:prstGeom prst="ellipse">
                  <a:avLst/>
                </a:prstGeom>
                <a:solidFill>
                  <a:srgbClr val="E9BD55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>
                    <a:latin typeface="思源宋体 CN" panose="02020300000000000000" pitchFamily="18" charset="-122"/>
                  </a:endParaRPr>
                </a:p>
              </p:txBody>
            </p:sp>
            <p:sp>
              <p:nvSpPr>
                <p:cNvPr id="151" name="Oval 5"/>
                <p:cNvSpPr>
                  <a:spLocks noChangeArrowheads="1"/>
                </p:cNvSpPr>
                <p:nvPr/>
              </p:nvSpPr>
              <p:spPr bwMode="auto">
                <a:xfrm>
                  <a:off x="7066479" y="1859708"/>
                  <a:ext cx="922491" cy="922489"/>
                </a:xfrm>
                <a:prstGeom prst="ellipse">
                  <a:avLst/>
                </a:prstGeom>
                <a:noFill/>
                <a:ln w="28575">
                  <a:solidFill>
                    <a:srgbClr val="E7C876"/>
                  </a:solidFill>
                  <a:prstDash val="sysDot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>
                    <a:latin typeface="思源宋体 CN" panose="02020300000000000000" pitchFamily="18" charset="-122"/>
                  </a:endParaRPr>
                </a:p>
              </p:txBody>
            </p:sp>
            <p:cxnSp>
              <p:nvCxnSpPr>
                <p:cNvPr id="152" name="Straight Connector 52"/>
                <p:cNvCxnSpPr>
                  <a:stCxn id="151" idx="4"/>
                </p:cNvCxnSpPr>
                <p:nvPr/>
              </p:nvCxnSpPr>
              <p:spPr>
                <a:xfrm flipH="1">
                  <a:off x="7524324" y="2782197"/>
                  <a:ext cx="3401" cy="478892"/>
                </a:xfrm>
                <a:prstGeom prst="line">
                  <a:avLst/>
                </a:prstGeom>
                <a:ln w="28575">
                  <a:solidFill>
                    <a:schemeClr val="accent3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Freeform 69"/>
              <p:cNvSpPr/>
              <p:nvPr/>
            </p:nvSpPr>
            <p:spPr bwMode="auto">
              <a:xfrm>
                <a:off x="7286694" y="2101997"/>
                <a:ext cx="460980" cy="430668"/>
              </a:xfrm>
              <a:custGeom>
                <a:avLst/>
                <a:gdLst>
                  <a:gd name="connsiteX0" fmla="*/ 104775 w 579438"/>
                  <a:gd name="connsiteY0" fmla="*/ 158750 h 541337"/>
                  <a:gd name="connsiteX1" fmla="*/ 99193 w 579438"/>
                  <a:gd name="connsiteY1" fmla="*/ 170591 h 541337"/>
                  <a:gd name="connsiteX2" fmla="*/ 94569 w 579438"/>
                  <a:gd name="connsiteY2" fmla="*/ 183072 h 541337"/>
                  <a:gd name="connsiteX3" fmla="*/ 90741 w 579438"/>
                  <a:gd name="connsiteY3" fmla="*/ 195872 h 541337"/>
                  <a:gd name="connsiteX4" fmla="*/ 87552 w 579438"/>
                  <a:gd name="connsiteY4" fmla="*/ 208833 h 541337"/>
                  <a:gd name="connsiteX5" fmla="*/ 85478 w 579438"/>
                  <a:gd name="connsiteY5" fmla="*/ 222434 h 541337"/>
                  <a:gd name="connsiteX6" fmla="*/ 84043 w 579438"/>
                  <a:gd name="connsiteY6" fmla="*/ 235875 h 541337"/>
                  <a:gd name="connsiteX7" fmla="*/ 83724 w 579438"/>
                  <a:gd name="connsiteY7" fmla="*/ 249955 h 541337"/>
                  <a:gd name="connsiteX8" fmla="*/ 83724 w 579438"/>
                  <a:gd name="connsiteY8" fmla="*/ 252196 h 541337"/>
                  <a:gd name="connsiteX9" fmla="*/ 42420 w 579438"/>
                  <a:gd name="connsiteY9" fmla="*/ 293638 h 541337"/>
                  <a:gd name="connsiteX10" fmla="*/ 39071 w 579438"/>
                  <a:gd name="connsiteY10" fmla="*/ 296518 h 541337"/>
                  <a:gd name="connsiteX11" fmla="*/ 35244 w 579438"/>
                  <a:gd name="connsiteY11" fmla="*/ 298438 h 541337"/>
                  <a:gd name="connsiteX12" fmla="*/ 31257 w 579438"/>
                  <a:gd name="connsiteY12" fmla="*/ 299718 h 541337"/>
                  <a:gd name="connsiteX13" fmla="*/ 27111 w 579438"/>
                  <a:gd name="connsiteY13" fmla="*/ 300038 h 541337"/>
                  <a:gd name="connsiteX14" fmla="*/ 22964 w 579438"/>
                  <a:gd name="connsiteY14" fmla="*/ 299718 h 541337"/>
                  <a:gd name="connsiteX15" fmla="*/ 18977 w 579438"/>
                  <a:gd name="connsiteY15" fmla="*/ 298438 h 541337"/>
                  <a:gd name="connsiteX16" fmla="*/ 15150 w 579438"/>
                  <a:gd name="connsiteY16" fmla="*/ 296518 h 541337"/>
                  <a:gd name="connsiteX17" fmla="*/ 11642 w 579438"/>
                  <a:gd name="connsiteY17" fmla="*/ 293638 h 541337"/>
                  <a:gd name="connsiteX18" fmla="*/ 6379 w 579438"/>
                  <a:gd name="connsiteY18" fmla="*/ 288358 h 541337"/>
                  <a:gd name="connsiteX19" fmla="*/ 3508 w 579438"/>
                  <a:gd name="connsiteY19" fmla="*/ 284837 h 541337"/>
                  <a:gd name="connsiteX20" fmla="*/ 1595 w 579438"/>
                  <a:gd name="connsiteY20" fmla="*/ 280997 h 541337"/>
                  <a:gd name="connsiteX21" fmla="*/ 319 w 579438"/>
                  <a:gd name="connsiteY21" fmla="*/ 276997 h 541337"/>
                  <a:gd name="connsiteX22" fmla="*/ 0 w 579438"/>
                  <a:gd name="connsiteY22" fmla="*/ 272837 h 541337"/>
                  <a:gd name="connsiteX23" fmla="*/ 319 w 579438"/>
                  <a:gd name="connsiteY23" fmla="*/ 268836 h 541337"/>
                  <a:gd name="connsiteX24" fmla="*/ 1595 w 579438"/>
                  <a:gd name="connsiteY24" fmla="*/ 264676 h 541337"/>
                  <a:gd name="connsiteX25" fmla="*/ 3508 w 579438"/>
                  <a:gd name="connsiteY25" fmla="*/ 260996 h 541337"/>
                  <a:gd name="connsiteX26" fmla="*/ 6379 w 579438"/>
                  <a:gd name="connsiteY26" fmla="*/ 257316 h 541337"/>
                  <a:gd name="connsiteX27" fmla="*/ 288526 w 579438"/>
                  <a:gd name="connsiteY27" fmla="*/ 71437 h 541337"/>
                  <a:gd name="connsiteX28" fmla="*/ 301526 w 579438"/>
                  <a:gd name="connsiteY28" fmla="*/ 71755 h 541337"/>
                  <a:gd name="connsiteX29" fmla="*/ 314367 w 579438"/>
                  <a:gd name="connsiteY29" fmla="*/ 73185 h 541337"/>
                  <a:gd name="connsiteX30" fmla="*/ 326733 w 579438"/>
                  <a:gd name="connsiteY30" fmla="*/ 75568 h 541337"/>
                  <a:gd name="connsiteX31" fmla="*/ 338940 w 579438"/>
                  <a:gd name="connsiteY31" fmla="*/ 78745 h 541337"/>
                  <a:gd name="connsiteX32" fmla="*/ 350672 w 579438"/>
                  <a:gd name="connsiteY32" fmla="*/ 82716 h 541337"/>
                  <a:gd name="connsiteX33" fmla="*/ 362086 w 579438"/>
                  <a:gd name="connsiteY33" fmla="*/ 87482 h 541337"/>
                  <a:gd name="connsiteX34" fmla="*/ 373184 w 579438"/>
                  <a:gd name="connsiteY34" fmla="*/ 93201 h 541337"/>
                  <a:gd name="connsiteX35" fmla="*/ 383806 w 579438"/>
                  <a:gd name="connsiteY35" fmla="*/ 99396 h 541337"/>
                  <a:gd name="connsiteX36" fmla="*/ 393793 w 579438"/>
                  <a:gd name="connsiteY36" fmla="*/ 106227 h 541337"/>
                  <a:gd name="connsiteX37" fmla="*/ 355745 w 579438"/>
                  <a:gd name="connsiteY37" fmla="*/ 144353 h 541337"/>
                  <a:gd name="connsiteX38" fmla="*/ 347343 w 579438"/>
                  <a:gd name="connsiteY38" fmla="*/ 139428 h 541337"/>
                  <a:gd name="connsiteX39" fmla="*/ 338465 w 579438"/>
                  <a:gd name="connsiteY39" fmla="*/ 134980 h 541337"/>
                  <a:gd name="connsiteX40" fmla="*/ 329111 w 579438"/>
                  <a:gd name="connsiteY40" fmla="*/ 131326 h 541337"/>
                  <a:gd name="connsiteX41" fmla="*/ 319282 w 579438"/>
                  <a:gd name="connsiteY41" fmla="*/ 128308 h 541337"/>
                  <a:gd name="connsiteX42" fmla="*/ 309294 w 579438"/>
                  <a:gd name="connsiteY42" fmla="*/ 126243 h 541337"/>
                  <a:gd name="connsiteX43" fmla="*/ 298989 w 579438"/>
                  <a:gd name="connsiteY43" fmla="*/ 124972 h 541337"/>
                  <a:gd name="connsiteX44" fmla="*/ 288526 w 579438"/>
                  <a:gd name="connsiteY44" fmla="*/ 124337 h 541337"/>
                  <a:gd name="connsiteX45" fmla="*/ 277111 w 579438"/>
                  <a:gd name="connsiteY45" fmla="*/ 124972 h 541337"/>
                  <a:gd name="connsiteX46" fmla="*/ 266014 w 579438"/>
                  <a:gd name="connsiteY46" fmla="*/ 126561 h 541337"/>
                  <a:gd name="connsiteX47" fmla="*/ 255392 w 579438"/>
                  <a:gd name="connsiteY47" fmla="*/ 128944 h 541337"/>
                  <a:gd name="connsiteX48" fmla="*/ 245087 w 579438"/>
                  <a:gd name="connsiteY48" fmla="*/ 132280 h 541337"/>
                  <a:gd name="connsiteX49" fmla="*/ 235100 w 579438"/>
                  <a:gd name="connsiteY49" fmla="*/ 136410 h 541337"/>
                  <a:gd name="connsiteX50" fmla="*/ 225587 w 579438"/>
                  <a:gd name="connsiteY50" fmla="*/ 141493 h 541337"/>
                  <a:gd name="connsiteX51" fmla="*/ 216551 w 579438"/>
                  <a:gd name="connsiteY51" fmla="*/ 147371 h 541337"/>
                  <a:gd name="connsiteX52" fmla="*/ 208307 w 579438"/>
                  <a:gd name="connsiteY52" fmla="*/ 153884 h 541337"/>
                  <a:gd name="connsiteX53" fmla="*/ 200380 w 579438"/>
                  <a:gd name="connsiteY53" fmla="*/ 161033 h 541337"/>
                  <a:gd name="connsiteX54" fmla="*/ 193246 w 579438"/>
                  <a:gd name="connsiteY54" fmla="*/ 168817 h 541337"/>
                  <a:gd name="connsiteX55" fmla="*/ 186746 w 579438"/>
                  <a:gd name="connsiteY55" fmla="*/ 177395 h 541337"/>
                  <a:gd name="connsiteX56" fmla="*/ 180881 w 579438"/>
                  <a:gd name="connsiteY56" fmla="*/ 186291 h 541337"/>
                  <a:gd name="connsiteX57" fmla="*/ 175966 w 579438"/>
                  <a:gd name="connsiteY57" fmla="*/ 195823 h 541337"/>
                  <a:gd name="connsiteX58" fmla="*/ 171686 w 579438"/>
                  <a:gd name="connsiteY58" fmla="*/ 205672 h 541337"/>
                  <a:gd name="connsiteX59" fmla="*/ 168356 w 579438"/>
                  <a:gd name="connsiteY59" fmla="*/ 216156 h 541337"/>
                  <a:gd name="connsiteX60" fmla="*/ 165978 w 579438"/>
                  <a:gd name="connsiteY60" fmla="*/ 226959 h 541337"/>
                  <a:gd name="connsiteX61" fmla="*/ 164393 w 579438"/>
                  <a:gd name="connsiteY61" fmla="*/ 238079 h 541337"/>
                  <a:gd name="connsiteX62" fmla="*/ 163917 w 579438"/>
                  <a:gd name="connsiteY62" fmla="*/ 249357 h 541337"/>
                  <a:gd name="connsiteX63" fmla="*/ 164393 w 579438"/>
                  <a:gd name="connsiteY63" fmla="*/ 260795 h 541337"/>
                  <a:gd name="connsiteX64" fmla="*/ 165978 w 579438"/>
                  <a:gd name="connsiteY64" fmla="*/ 271915 h 541337"/>
                  <a:gd name="connsiteX65" fmla="*/ 168356 w 579438"/>
                  <a:gd name="connsiteY65" fmla="*/ 282559 h 541337"/>
                  <a:gd name="connsiteX66" fmla="*/ 171686 w 579438"/>
                  <a:gd name="connsiteY66" fmla="*/ 292884 h 541337"/>
                  <a:gd name="connsiteX67" fmla="*/ 175966 w 579438"/>
                  <a:gd name="connsiteY67" fmla="*/ 302892 h 541337"/>
                  <a:gd name="connsiteX68" fmla="*/ 180881 w 579438"/>
                  <a:gd name="connsiteY68" fmla="*/ 312424 h 541337"/>
                  <a:gd name="connsiteX69" fmla="*/ 186746 w 579438"/>
                  <a:gd name="connsiteY69" fmla="*/ 321479 h 541337"/>
                  <a:gd name="connsiteX70" fmla="*/ 193246 w 579438"/>
                  <a:gd name="connsiteY70" fmla="*/ 329739 h 541337"/>
                  <a:gd name="connsiteX71" fmla="*/ 200380 w 579438"/>
                  <a:gd name="connsiteY71" fmla="*/ 337682 h 541337"/>
                  <a:gd name="connsiteX72" fmla="*/ 208149 w 579438"/>
                  <a:gd name="connsiteY72" fmla="*/ 344990 h 541337"/>
                  <a:gd name="connsiteX73" fmla="*/ 216551 w 579438"/>
                  <a:gd name="connsiteY73" fmla="*/ 351503 h 541337"/>
                  <a:gd name="connsiteX74" fmla="*/ 225587 w 579438"/>
                  <a:gd name="connsiteY74" fmla="*/ 357380 h 541337"/>
                  <a:gd name="connsiteX75" fmla="*/ 235100 w 579438"/>
                  <a:gd name="connsiteY75" fmla="*/ 362305 h 541337"/>
                  <a:gd name="connsiteX76" fmla="*/ 244929 w 579438"/>
                  <a:gd name="connsiteY76" fmla="*/ 366435 h 541337"/>
                  <a:gd name="connsiteX77" fmla="*/ 255234 w 579438"/>
                  <a:gd name="connsiteY77" fmla="*/ 369771 h 541337"/>
                  <a:gd name="connsiteX78" fmla="*/ 266014 w 579438"/>
                  <a:gd name="connsiteY78" fmla="*/ 372313 h 541337"/>
                  <a:gd name="connsiteX79" fmla="*/ 277111 w 579438"/>
                  <a:gd name="connsiteY79" fmla="*/ 373902 h 541337"/>
                  <a:gd name="connsiteX80" fmla="*/ 288526 w 579438"/>
                  <a:gd name="connsiteY80" fmla="*/ 374219 h 541337"/>
                  <a:gd name="connsiteX81" fmla="*/ 299782 w 579438"/>
                  <a:gd name="connsiteY81" fmla="*/ 373902 h 541337"/>
                  <a:gd name="connsiteX82" fmla="*/ 310879 w 579438"/>
                  <a:gd name="connsiteY82" fmla="*/ 372313 h 541337"/>
                  <a:gd name="connsiteX83" fmla="*/ 321501 w 579438"/>
                  <a:gd name="connsiteY83" fmla="*/ 369771 h 541337"/>
                  <a:gd name="connsiteX84" fmla="*/ 331965 w 579438"/>
                  <a:gd name="connsiteY84" fmla="*/ 366435 h 541337"/>
                  <a:gd name="connsiteX85" fmla="*/ 341794 w 579438"/>
                  <a:gd name="connsiteY85" fmla="*/ 362305 h 541337"/>
                  <a:gd name="connsiteX86" fmla="*/ 351306 w 579438"/>
                  <a:gd name="connsiteY86" fmla="*/ 357380 h 541337"/>
                  <a:gd name="connsiteX87" fmla="*/ 360184 w 579438"/>
                  <a:gd name="connsiteY87" fmla="*/ 351503 h 541337"/>
                  <a:gd name="connsiteX88" fmla="*/ 368586 w 579438"/>
                  <a:gd name="connsiteY88" fmla="*/ 344990 h 541337"/>
                  <a:gd name="connsiteX89" fmla="*/ 376354 w 579438"/>
                  <a:gd name="connsiteY89" fmla="*/ 337682 h 541337"/>
                  <a:gd name="connsiteX90" fmla="*/ 383647 w 579438"/>
                  <a:gd name="connsiteY90" fmla="*/ 329898 h 541337"/>
                  <a:gd name="connsiteX91" fmla="*/ 390147 w 579438"/>
                  <a:gd name="connsiteY91" fmla="*/ 321479 h 541337"/>
                  <a:gd name="connsiteX92" fmla="*/ 395854 w 579438"/>
                  <a:gd name="connsiteY92" fmla="*/ 312424 h 541337"/>
                  <a:gd name="connsiteX93" fmla="*/ 400769 w 579438"/>
                  <a:gd name="connsiteY93" fmla="*/ 302892 h 541337"/>
                  <a:gd name="connsiteX94" fmla="*/ 405049 w 579438"/>
                  <a:gd name="connsiteY94" fmla="*/ 293043 h 541337"/>
                  <a:gd name="connsiteX95" fmla="*/ 408379 w 579438"/>
                  <a:gd name="connsiteY95" fmla="*/ 282717 h 541337"/>
                  <a:gd name="connsiteX96" fmla="*/ 410915 w 579438"/>
                  <a:gd name="connsiteY96" fmla="*/ 271915 h 541337"/>
                  <a:gd name="connsiteX97" fmla="*/ 412501 w 579438"/>
                  <a:gd name="connsiteY97" fmla="*/ 260795 h 541337"/>
                  <a:gd name="connsiteX98" fmla="*/ 412976 w 579438"/>
                  <a:gd name="connsiteY98" fmla="*/ 249357 h 541337"/>
                  <a:gd name="connsiteX99" fmla="*/ 412818 w 579438"/>
                  <a:gd name="connsiteY99" fmla="*/ 243321 h 541337"/>
                  <a:gd name="connsiteX100" fmla="*/ 412183 w 579438"/>
                  <a:gd name="connsiteY100" fmla="*/ 237443 h 541337"/>
                  <a:gd name="connsiteX101" fmla="*/ 456573 w 579438"/>
                  <a:gd name="connsiteY101" fmla="*/ 192963 h 541337"/>
                  <a:gd name="connsiteX102" fmla="*/ 459744 w 579438"/>
                  <a:gd name="connsiteY102" fmla="*/ 203765 h 541337"/>
                  <a:gd name="connsiteX103" fmla="*/ 462439 w 579438"/>
                  <a:gd name="connsiteY103" fmla="*/ 214727 h 541337"/>
                  <a:gd name="connsiteX104" fmla="*/ 464183 w 579438"/>
                  <a:gd name="connsiteY104" fmla="*/ 226164 h 541337"/>
                  <a:gd name="connsiteX105" fmla="*/ 465134 w 579438"/>
                  <a:gd name="connsiteY105" fmla="*/ 237761 h 541337"/>
                  <a:gd name="connsiteX106" fmla="*/ 465768 w 579438"/>
                  <a:gd name="connsiteY106" fmla="*/ 249357 h 541337"/>
                  <a:gd name="connsiteX107" fmla="*/ 465134 w 579438"/>
                  <a:gd name="connsiteY107" fmla="*/ 262543 h 541337"/>
                  <a:gd name="connsiteX108" fmla="*/ 463707 w 579438"/>
                  <a:gd name="connsiteY108" fmla="*/ 275251 h 541337"/>
                  <a:gd name="connsiteX109" fmla="*/ 461488 w 579438"/>
                  <a:gd name="connsiteY109" fmla="*/ 287801 h 541337"/>
                  <a:gd name="connsiteX110" fmla="*/ 458317 w 579438"/>
                  <a:gd name="connsiteY110" fmla="*/ 300192 h 541337"/>
                  <a:gd name="connsiteX111" fmla="*/ 454354 w 579438"/>
                  <a:gd name="connsiteY111" fmla="*/ 311947 h 541337"/>
                  <a:gd name="connsiteX112" fmla="*/ 449598 w 579438"/>
                  <a:gd name="connsiteY112" fmla="*/ 323385 h 541337"/>
                  <a:gd name="connsiteX113" fmla="*/ 444049 w 579438"/>
                  <a:gd name="connsiteY113" fmla="*/ 334505 h 541337"/>
                  <a:gd name="connsiteX114" fmla="*/ 437708 w 579438"/>
                  <a:gd name="connsiteY114" fmla="*/ 345148 h 541337"/>
                  <a:gd name="connsiteX115" fmla="*/ 430891 w 579438"/>
                  <a:gd name="connsiteY115" fmla="*/ 355156 h 541337"/>
                  <a:gd name="connsiteX116" fmla="*/ 440086 w 579438"/>
                  <a:gd name="connsiteY116" fmla="*/ 364370 h 541337"/>
                  <a:gd name="connsiteX117" fmla="*/ 446744 w 579438"/>
                  <a:gd name="connsiteY117" fmla="*/ 357698 h 541337"/>
                  <a:gd name="connsiteX118" fmla="*/ 569133 w 579438"/>
                  <a:gd name="connsiteY118" fmla="*/ 480495 h 541337"/>
                  <a:gd name="connsiteX119" fmla="*/ 572780 w 579438"/>
                  <a:gd name="connsiteY119" fmla="*/ 484943 h 541337"/>
                  <a:gd name="connsiteX120" fmla="*/ 575792 w 579438"/>
                  <a:gd name="connsiteY120" fmla="*/ 489709 h 541337"/>
                  <a:gd name="connsiteX121" fmla="*/ 577694 w 579438"/>
                  <a:gd name="connsiteY121" fmla="*/ 494951 h 541337"/>
                  <a:gd name="connsiteX122" fmla="*/ 578963 w 579438"/>
                  <a:gd name="connsiteY122" fmla="*/ 500193 h 541337"/>
                  <a:gd name="connsiteX123" fmla="*/ 579438 w 579438"/>
                  <a:gd name="connsiteY123" fmla="*/ 505753 h 541337"/>
                  <a:gd name="connsiteX124" fmla="*/ 579121 w 579438"/>
                  <a:gd name="connsiteY124" fmla="*/ 511154 h 541337"/>
                  <a:gd name="connsiteX125" fmla="*/ 577853 w 579438"/>
                  <a:gd name="connsiteY125" fmla="*/ 516397 h 541337"/>
                  <a:gd name="connsiteX126" fmla="*/ 575792 w 579438"/>
                  <a:gd name="connsiteY126" fmla="*/ 521639 h 541337"/>
                  <a:gd name="connsiteX127" fmla="*/ 572938 w 579438"/>
                  <a:gd name="connsiteY127" fmla="*/ 526564 h 541337"/>
                  <a:gd name="connsiteX128" fmla="*/ 569292 w 579438"/>
                  <a:gd name="connsiteY128" fmla="*/ 531012 h 541337"/>
                  <a:gd name="connsiteX129" fmla="*/ 564853 w 579438"/>
                  <a:gd name="connsiteY129" fmla="*/ 534665 h 541337"/>
                  <a:gd name="connsiteX130" fmla="*/ 559938 w 579438"/>
                  <a:gd name="connsiteY130" fmla="*/ 537684 h 541337"/>
                  <a:gd name="connsiteX131" fmla="*/ 554865 w 579438"/>
                  <a:gd name="connsiteY131" fmla="*/ 539590 h 541337"/>
                  <a:gd name="connsiteX132" fmla="*/ 549634 w 579438"/>
                  <a:gd name="connsiteY132" fmla="*/ 540861 h 541337"/>
                  <a:gd name="connsiteX133" fmla="*/ 544085 w 579438"/>
                  <a:gd name="connsiteY133" fmla="*/ 541337 h 541337"/>
                  <a:gd name="connsiteX134" fmla="*/ 538695 w 579438"/>
                  <a:gd name="connsiteY134" fmla="*/ 540861 h 541337"/>
                  <a:gd name="connsiteX135" fmla="*/ 533463 w 579438"/>
                  <a:gd name="connsiteY135" fmla="*/ 539590 h 541337"/>
                  <a:gd name="connsiteX136" fmla="*/ 528231 w 579438"/>
                  <a:gd name="connsiteY136" fmla="*/ 537684 h 541337"/>
                  <a:gd name="connsiteX137" fmla="*/ 523317 w 579438"/>
                  <a:gd name="connsiteY137" fmla="*/ 534665 h 541337"/>
                  <a:gd name="connsiteX138" fmla="*/ 519195 w 579438"/>
                  <a:gd name="connsiteY138" fmla="*/ 531012 h 541337"/>
                  <a:gd name="connsiteX139" fmla="*/ 396806 w 579438"/>
                  <a:gd name="connsiteY139" fmla="*/ 408056 h 541337"/>
                  <a:gd name="connsiteX140" fmla="*/ 403464 w 579438"/>
                  <a:gd name="connsiteY140" fmla="*/ 401384 h 541337"/>
                  <a:gd name="connsiteX141" fmla="*/ 394110 w 579438"/>
                  <a:gd name="connsiteY141" fmla="*/ 392329 h 541337"/>
                  <a:gd name="connsiteX142" fmla="*/ 384123 w 579438"/>
                  <a:gd name="connsiteY142" fmla="*/ 399319 h 541337"/>
                  <a:gd name="connsiteX143" fmla="*/ 373501 w 579438"/>
                  <a:gd name="connsiteY143" fmla="*/ 405673 h 541337"/>
                  <a:gd name="connsiteX144" fmla="*/ 362562 w 579438"/>
                  <a:gd name="connsiteY144" fmla="*/ 411074 h 541337"/>
                  <a:gd name="connsiteX145" fmla="*/ 351147 w 579438"/>
                  <a:gd name="connsiteY145" fmla="*/ 415840 h 541337"/>
                  <a:gd name="connsiteX146" fmla="*/ 339099 w 579438"/>
                  <a:gd name="connsiteY146" fmla="*/ 419970 h 541337"/>
                  <a:gd name="connsiteX147" fmla="*/ 327050 w 579438"/>
                  <a:gd name="connsiteY147" fmla="*/ 423147 h 541337"/>
                  <a:gd name="connsiteX148" fmla="*/ 314367 w 579438"/>
                  <a:gd name="connsiteY148" fmla="*/ 425371 h 541337"/>
                  <a:gd name="connsiteX149" fmla="*/ 301526 w 579438"/>
                  <a:gd name="connsiteY149" fmla="*/ 426801 h 541337"/>
                  <a:gd name="connsiteX150" fmla="*/ 288526 w 579438"/>
                  <a:gd name="connsiteY150" fmla="*/ 427437 h 541337"/>
                  <a:gd name="connsiteX151" fmla="*/ 274575 w 579438"/>
                  <a:gd name="connsiteY151" fmla="*/ 426801 h 541337"/>
                  <a:gd name="connsiteX152" fmla="*/ 261099 w 579438"/>
                  <a:gd name="connsiteY152" fmla="*/ 425213 h 541337"/>
                  <a:gd name="connsiteX153" fmla="*/ 247624 w 579438"/>
                  <a:gd name="connsiteY153" fmla="*/ 422671 h 541337"/>
                  <a:gd name="connsiteX154" fmla="*/ 234783 w 579438"/>
                  <a:gd name="connsiteY154" fmla="*/ 419017 h 541337"/>
                  <a:gd name="connsiteX155" fmla="*/ 222417 w 579438"/>
                  <a:gd name="connsiteY155" fmla="*/ 414728 h 541337"/>
                  <a:gd name="connsiteX156" fmla="*/ 210368 w 579438"/>
                  <a:gd name="connsiteY156" fmla="*/ 409168 h 541337"/>
                  <a:gd name="connsiteX157" fmla="*/ 198954 w 579438"/>
                  <a:gd name="connsiteY157" fmla="*/ 402972 h 541337"/>
                  <a:gd name="connsiteX158" fmla="*/ 187856 w 579438"/>
                  <a:gd name="connsiteY158" fmla="*/ 396142 h 541337"/>
                  <a:gd name="connsiteX159" fmla="*/ 177551 w 579438"/>
                  <a:gd name="connsiteY159" fmla="*/ 388199 h 541337"/>
                  <a:gd name="connsiteX160" fmla="*/ 167722 w 579438"/>
                  <a:gd name="connsiteY160" fmla="*/ 379779 h 541337"/>
                  <a:gd name="connsiteX161" fmla="*/ 158527 w 579438"/>
                  <a:gd name="connsiteY161" fmla="*/ 370566 h 541337"/>
                  <a:gd name="connsiteX162" fmla="*/ 150125 w 579438"/>
                  <a:gd name="connsiteY162" fmla="*/ 360716 h 541337"/>
                  <a:gd name="connsiteX163" fmla="*/ 142198 w 579438"/>
                  <a:gd name="connsiteY163" fmla="*/ 350232 h 541337"/>
                  <a:gd name="connsiteX164" fmla="*/ 135381 w 579438"/>
                  <a:gd name="connsiteY164" fmla="*/ 339112 h 541337"/>
                  <a:gd name="connsiteX165" fmla="*/ 129198 w 579438"/>
                  <a:gd name="connsiteY165" fmla="*/ 327674 h 541337"/>
                  <a:gd name="connsiteX166" fmla="*/ 123649 w 579438"/>
                  <a:gd name="connsiteY166" fmla="*/ 315601 h 541337"/>
                  <a:gd name="connsiteX167" fmla="*/ 119369 w 579438"/>
                  <a:gd name="connsiteY167" fmla="*/ 303210 h 541337"/>
                  <a:gd name="connsiteX168" fmla="*/ 115881 w 579438"/>
                  <a:gd name="connsiteY168" fmla="*/ 290343 h 541337"/>
                  <a:gd name="connsiteX169" fmla="*/ 113186 w 579438"/>
                  <a:gd name="connsiteY169" fmla="*/ 276840 h 541337"/>
                  <a:gd name="connsiteX170" fmla="*/ 111601 w 579438"/>
                  <a:gd name="connsiteY170" fmla="*/ 263337 h 541337"/>
                  <a:gd name="connsiteX171" fmla="*/ 111125 w 579438"/>
                  <a:gd name="connsiteY171" fmla="*/ 249357 h 541337"/>
                  <a:gd name="connsiteX172" fmla="*/ 111601 w 579438"/>
                  <a:gd name="connsiteY172" fmla="*/ 235537 h 541337"/>
                  <a:gd name="connsiteX173" fmla="*/ 113186 w 579438"/>
                  <a:gd name="connsiteY173" fmla="*/ 221875 h 541337"/>
                  <a:gd name="connsiteX174" fmla="*/ 115881 w 579438"/>
                  <a:gd name="connsiteY174" fmla="*/ 208531 h 541337"/>
                  <a:gd name="connsiteX175" fmla="*/ 119369 w 579438"/>
                  <a:gd name="connsiteY175" fmla="*/ 195664 h 541337"/>
                  <a:gd name="connsiteX176" fmla="*/ 123649 w 579438"/>
                  <a:gd name="connsiteY176" fmla="*/ 183114 h 541337"/>
                  <a:gd name="connsiteX177" fmla="*/ 129198 w 579438"/>
                  <a:gd name="connsiteY177" fmla="*/ 171200 h 541337"/>
                  <a:gd name="connsiteX178" fmla="*/ 135381 w 579438"/>
                  <a:gd name="connsiteY178" fmla="*/ 159444 h 541337"/>
                  <a:gd name="connsiteX179" fmla="*/ 142198 w 579438"/>
                  <a:gd name="connsiteY179" fmla="*/ 148642 h 541337"/>
                  <a:gd name="connsiteX180" fmla="*/ 150125 w 579438"/>
                  <a:gd name="connsiteY180" fmla="*/ 138157 h 541337"/>
                  <a:gd name="connsiteX181" fmla="*/ 158527 w 579438"/>
                  <a:gd name="connsiteY181" fmla="*/ 128308 h 541337"/>
                  <a:gd name="connsiteX182" fmla="*/ 167722 w 579438"/>
                  <a:gd name="connsiteY182" fmla="*/ 119094 h 541337"/>
                  <a:gd name="connsiteX183" fmla="*/ 177551 w 579438"/>
                  <a:gd name="connsiteY183" fmla="*/ 110516 h 541337"/>
                  <a:gd name="connsiteX184" fmla="*/ 187856 w 579438"/>
                  <a:gd name="connsiteY184" fmla="*/ 102732 h 541337"/>
                  <a:gd name="connsiteX185" fmla="*/ 198954 w 579438"/>
                  <a:gd name="connsiteY185" fmla="*/ 95584 h 541337"/>
                  <a:gd name="connsiteX186" fmla="*/ 210368 w 579438"/>
                  <a:gd name="connsiteY186" fmla="*/ 89388 h 541337"/>
                  <a:gd name="connsiteX187" fmla="*/ 222417 w 579438"/>
                  <a:gd name="connsiteY187" fmla="*/ 84146 h 541337"/>
                  <a:gd name="connsiteX188" fmla="*/ 234783 w 579438"/>
                  <a:gd name="connsiteY188" fmla="*/ 79698 h 541337"/>
                  <a:gd name="connsiteX189" fmla="*/ 247624 w 579438"/>
                  <a:gd name="connsiteY189" fmla="*/ 76044 h 541337"/>
                  <a:gd name="connsiteX190" fmla="*/ 261099 w 579438"/>
                  <a:gd name="connsiteY190" fmla="*/ 73661 h 541337"/>
                  <a:gd name="connsiteX191" fmla="*/ 274575 w 579438"/>
                  <a:gd name="connsiteY191" fmla="*/ 72073 h 541337"/>
                  <a:gd name="connsiteX192" fmla="*/ 561981 w 579438"/>
                  <a:gd name="connsiteY192" fmla="*/ 0 h 541337"/>
                  <a:gd name="connsiteX193" fmla="*/ 563410 w 579438"/>
                  <a:gd name="connsiteY193" fmla="*/ 0 h 541337"/>
                  <a:gd name="connsiteX194" fmla="*/ 567059 w 579438"/>
                  <a:gd name="connsiteY194" fmla="*/ 158 h 541337"/>
                  <a:gd name="connsiteX195" fmla="*/ 570074 w 579438"/>
                  <a:gd name="connsiteY195" fmla="*/ 1108 h 541337"/>
                  <a:gd name="connsiteX196" fmla="*/ 572613 w 579438"/>
                  <a:gd name="connsiteY196" fmla="*/ 2375 h 541337"/>
                  <a:gd name="connsiteX197" fmla="*/ 574359 w 579438"/>
                  <a:gd name="connsiteY197" fmla="*/ 4434 h 541337"/>
                  <a:gd name="connsiteX198" fmla="*/ 575628 w 579438"/>
                  <a:gd name="connsiteY198" fmla="*/ 6968 h 541337"/>
                  <a:gd name="connsiteX199" fmla="*/ 576263 w 579438"/>
                  <a:gd name="connsiteY199" fmla="*/ 10135 h 541337"/>
                  <a:gd name="connsiteX200" fmla="*/ 576263 w 579438"/>
                  <a:gd name="connsiteY200" fmla="*/ 14094 h 541337"/>
                  <a:gd name="connsiteX201" fmla="*/ 571820 w 579438"/>
                  <a:gd name="connsiteY201" fmla="*/ 109587 h 541337"/>
                  <a:gd name="connsiteX202" fmla="*/ 571661 w 579438"/>
                  <a:gd name="connsiteY202" fmla="*/ 112437 h 541337"/>
                  <a:gd name="connsiteX203" fmla="*/ 571185 w 579438"/>
                  <a:gd name="connsiteY203" fmla="*/ 114971 h 541337"/>
                  <a:gd name="connsiteX204" fmla="*/ 570233 w 579438"/>
                  <a:gd name="connsiteY204" fmla="*/ 117663 h 541337"/>
                  <a:gd name="connsiteX205" fmla="*/ 568964 w 579438"/>
                  <a:gd name="connsiteY205" fmla="*/ 119880 h 541337"/>
                  <a:gd name="connsiteX206" fmla="*/ 567059 w 579438"/>
                  <a:gd name="connsiteY206" fmla="*/ 121939 h 541337"/>
                  <a:gd name="connsiteX207" fmla="*/ 564520 w 579438"/>
                  <a:gd name="connsiteY207" fmla="*/ 123681 h 541337"/>
                  <a:gd name="connsiteX208" fmla="*/ 561823 w 579438"/>
                  <a:gd name="connsiteY208" fmla="*/ 124948 h 541337"/>
                  <a:gd name="connsiteX209" fmla="*/ 559601 w 579438"/>
                  <a:gd name="connsiteY209" fmla="*/ 125106 h 541337"/>
                  <a:gd name="connsiteX210" fmla="*/ 557380 w 579438"/>
                  <a:gd name="connsiteY210" fmla="*/ 124631 h 541337"/>
                  <a:gd name="connsiteX211" fmla="*/ 555475 w 579438"/>
                  <a:gd name="connsiteY211" fmla="*/ 123839 h 541337"/>
                  <a:gd name="connsiteX212" fmla="*/ 553571 w 579438"/>
                  <a:gd name="connsiteY212" fmla="*/ 122572 h 541337"/>
                  <a:gd name="connsiteX213" fmla="*/ 551984 w 579438"/>
                  <a:gd name="connsiteY213" fmla="*/ 120989 h 541337"/>
                  <a:gd name="connsiteX214" fmla="*/ 550239 w 579438"/>
                  <a:gd name="connsiteY214" fmla="*/ 119405 h 541337"/>
                  <a:gd name="connsiteX215" fmla="*/ 520723 w 579438"/>
                  <a:gd name="connsiteY215" fmla="*/ 90108 h 541337"/>
                  <a:gd name="connsiteX216" fmla="*/ 509774 w 579438"/>
                  <a:gd name="connsiteY216" fmla="*/ 101193 h 541337"/>
                  <a:gd name="connsiteX217" fmla="*/ 419324 w 579438"/>
                  <a:gd name="connsiteY217" fmla="*/ 191301 h 541337"/>
                  <a:gd name="connsiteX218" fmla="*/ 391713 w 579438"/>
                  <a:gd name="connsiteY218" fmla="*/ 219173 h 541337"/>
                  <a:gd name="connsiteX219" fmla="*/ 298564 w 579438"/>
                  <a:gd name="connsiteY219" fmla="*/ 312131 h 541337"/>
                  <a:gd name="connsiteX220" fmla="*/ 293169 w 579438"/>
                  <a:gd name="connsiteY220" fmla="*/ 317516 h 541337"/>
                  <a:gd name="connsiteX221" fmla="*/ 290313 w 579438"/>
                  <a:gd name="connsiteY221" fmla="*/ 319733 h 541337"/>
                  <a:gd name="connsiteX222" fmla="*/ 287298 w 579438"/>
                  <a:gd name="connsiteY222" fmla="*/ 321633 h 541337"/>
                  <a:gd name="connsiteX223" fmla="*/ 284124 w 579438"/>
                  <a:gd name="connsiteY223" fmla="*/ 322900 h 541337"/>
                  <a:gd name="connsiteX224" fmla="*/ 280633 w 579438"/>
                  <a:gd name="connsiteY224" fmla="*/ 323692 h 541337"/>
                  <a:gd name="connsiteX225" fmla="*/ 279681 w 579438"/>
                  <a:gd name="connsiteY225" fmla="*/ 323692 h 541337"/>
                  <a:gd name="connsiteX226" fmla="*/ 278888 w 579438"/>
                  <a:gd name="connsiteY226" fmla="*/ 323850 h 541337"/>
                  <a:gd name="connsiteX227" fmla="*/ 277935 w 579438"/>
                  <a:gd name="connsiteY227" fmla="*/ 323850 h 541337"/>
                  <a:gd name="connsiteX228" fmla="*/ 273810 w 579438"/>
                  <a:gd name="connsiteY228" fmla="*/ 323534 h 541337"/>
                  <a:gd name="connsiteX229" fmla="*/ 269843 w 579438"/>
                  <a:gd name="connsiteY229" fmla="*/ 322267 h 541337"/>
                  <a:gd name="connsiteX230" fmla="*/ 266034 w 579438"/>
                  <a:gd name="connsiteY230" fmla="*/ 320366 h 541337"/>
                  <a:gd name="connsiteX231" fmla="*/ 262702 w 579438"/>
                  <a:gd name="connsiteY231" fmla="*/ 317516 h 541337"/>
                  <a:gd name="connsiteX232" fmla="*/ 257306 w 579438"/>
                  <a:gd name="connsiteY232" fmla="*/ 312131 h 541337"/>
                  <a:gd name="connsiteX233" fmla="*/ 237471 w 579438"/>
                  <a:gd name="connsiteY233" fmla="*/ 292336 h 541337"/>
                  <a:gd name="connsiteX234" fmla="*/ 190500 w 579438"/>
                  <a:gd name="connsiteY234" fmla="*/ 245303 h 541337"/>
                  <a:gd name="connsiteX235" fmla="*/ 191452 w 579438"/>
                  <a:gd name="connsiteY235" fmla="*/ 235643 h 541337"/>
                  <a:gd name="connsiteX236" fmla="*/ 193198 w 579438"/>
                  <a:gd name="connsiteY236" fmla="*/ 226141 h 541337"/>
                  <a:gd name="connsiteX237" fmla="*/ 195737 w 579438"/>
                  <a:gd name="connsiteY237" fmla="*/ 217114 h 541337"/>
                  <a:gd name="connsiteX238" fmla="*/ 199228 w 579438"/>
                  <a:gd name="connsiteY238" fmla="*/ 208246 h 541337"/>
                  <a:gd name="connsiteX239" fmla="*/ 203671 w 579438"/>
                  <a:gd name="connsiteY239" fmla="*/ 200011 h 541337"/>
                  <a:gd name="connsiteX240" fmla="*/ 208749 w 579438"/>
                  <a:gd name="connsiteY240" fmla="*/ 192093 h 541337"/>
                  <a:gd name="connsiteX241" fmla="*/ 277935 w 579438"/>
                  <a:gd name="connsiteY241" fmla="*/ 261139 h 541337"/>
                  <a:gd name="connsiteX242" fmla="*/ 280633 w 579438"/>
                  <a:gd name="connsiteY242" fmla="*/ 258447 h 541337"/>
                  <a:gd name="connsiteX243" fmla="*/ 485019 w 579438"/>
                  <a:gd name="connsiteY243" fmla="*/ 54318 h 541337"/>
                  <a:gd name="connsiteX244" fmla="*/ 469786 w 579438"/>
                  <a:gd name="connsiteY244" fmla="*/ 39273 h 541337"/>
                  <a:gd name="connsiteX245" fmla="*/ 455028 w 579438"/>
                  <a:gd name="connsiteY245" fmla="*/ 24071 h 541337"/>
                  <a:gd name="connsiteX246" fmla="*/ 453441 w 579438"/>
                  <a:gd name="connsiteY246" fmla="*/ 22645 h 541337"/>
                  <a:gd name="connsiteX247" fmla="*/ 452171 w 579438"/>
                  <a:gd name="connsiteY247" fmla="*/ 21062 h 541337"/>
                  <a:gd name="connsiteX248" fmla="*/ 451219 w 579438"/>
                  <a:gd name="connsiteY248" fmla="*/ 19478 h 541337"/>
                  <a:gd name="connsiteX249" fmla="*/ 450426 w 579438"/>
                  <a:gd name="connsiteY249" fmla="*/ 17736 h 541337"/>
                  <a:gd name="connsiteX250" fmla="*/ 450109 w 579438"/>
                  <a:gd name="connsiteY250" fmla="*/ 15836 h 541337"/>
                  <a:gd name="connsiteX251" fmla="*/ 450267 w 579438"/>
                  <a:gd name="connsiteY251" fmla="*/ 13461 h 541337"/>
                  <a:gd name="connsiteX252" fmla="*/ 451219 w 579438"/>
                  <a:gd name="connsiteY252" fmla="*/ 11243 h 541337"/>
                  <a:gd name="connsiteX253" fmla="*/ 452806 w 579438"/>
                  <a:gd name="connsiteY253" fmla="*/ 8551 h 541337"/>
                  <a:gd name="connsiteX254" fmla="*/ 454552 w 579438"/>
                  <a:gd name="connsiteY254" fmla="*/ 6809 h 541337"/>
                  <a:gd name="connsiteX255" fmla="*/ 456615 w 579438"/>
                  <a:gd name="connsiteY255" fmla="*/ 5542 h 541337"/>
                  <a:gd name="connsiteX256" fmla="*/ 459154 w 579438"/>
                  <a:gd name="connsiteY256" fmla="*/ 5067 h 541337"/>
                  <a:gd name="connsiteX257" fmla="*/ 461534 w 579438"/>
                  <a:gd name="connsiteY257" fmla="*/ 4751 h 541337"/>
                  <a:gd name="connsiteX258" fmla="*/ 464073 w 579438"/>
                  <a:gd name="connsiteY258" fmla="*/ 4592 h 541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</a:cxnLst>
                <a:rect l="l" t="t" r="r" b="b"/>
                <a:pathLst>
                  <a:path w="579438" h="541337">
                    <a:moveTo>
                      <a:pt x="104775" y="158750"/>
                    </a:moveTo>
                    <a:lnTo>
                      <a:pt x="99193" y="170591"/>
                    </a:lnTo>
                    <a:lnTo>
                      <a:pt x="94569" y="183072"/>
                    </a:lnTo>
                    <a:lnTo>
                      <a:pt x="90741" y="195872"/>
                    </a:lnTo>
                    <a:lnTo>
                      <a:pt x="87552" y="208833"/>
                    </a:lnTo>
                    <a:lnTo>
                      <a:pt x="85478" y="222434"/>
                    </a:lnTo>
                    <a:lnTo>
                      <a:pt x="84043" y="235875"/>
                    </a:lnTo>
                    <a:lnTo>
                      <a:pt x="83724" y="249955"/>
                    </a:lnTo>
                    <a:lnTo>
                      <a:pt x="83724" y="252196"/>
                    </a:lnTo>
                    <a:lnTo>
                      <a:pt x="42420" y="293638"/>
                    </a:lnTo>
                    <a:lnTo>
                      <a:pt x="39071" y="296518"/>
                    </a:lnTo>
                    <a:lnTo>
                      <a:pt x="35244" y="298438"/>
                    </a:lnTo>
                    <a:lnTo>
                      <a:pt x="31257" y="299718"/>
                    </a:lnTo>
                    <a:lnTo>
                      <a:pt x="27111" y="300038"/>
                    </a:lnTo>
                    <a:lnTo>
                      <a:pt x="22964" y="299718"/>
                    </a:lnTo>
                    <a:lnTo>
                      <a:pt x="18977" y="298438"/>
                    </a:lnTo>
                    <a:lnTo>
                      <a:pt x="15150" y="296518"/>
                    </a:lnTo>
                    <a:lnTo>
                      <a:pt x="11642" y="293638"/>
                    </a:lnTo>
                    <a:lnTo>
                      <a:pt x="6379" y="288358"/>
                    </a:lnTo>
                    <a:lnTo>
                      <a:pt x="3508" y="284837"/>
                    </a:lnTo>
                    <a:lnTo>
                      <a:pt x="1595" y="280997"/>
                    </a:lnTo>
                    <a:lnTo>
                      <a:pt x="319" y="276997"/>
                    </a:lnTo>
                    <a:lnTo>
                      <a:pt x="0" y="272837"/>
                    </a:lnTo>
                    <a:lnTo>
                      <a:pt x="319" y="268836"/>
                    </a:lnTo>
                    <a:lnTo>
                      <a:pt x="1595" y="264676"/>
                    </a:lnTo>
                    <a:lnTo>
                      <a:pt x="3508" y="260996"/>
                    </a:lnTo>
                    <a:lnTo>
                      <a:pt x="6379" y="257316"/>
                    </a:lnTo>
                    <a:close/>
                    <a:moveTo>
                      <a:pt x="288526" y="71437"/>
                    </a:moveTo>
                    <a:lnTo>
                      <a:pt x="301526" y="71755"/>
                    </a:lnTo>
                    <a:lnTo>
                      <a:pt x="314367" y="73185"/>
                    </a:lnTo>
                    <a:lnTo>
                      <a:pt x="326733" y="75568"/>
                    </a:lnTo>
                    <a:lnTo>
                      <a:pt x="338940" y="78745"/>
                    </a:lnTo>
                    <a:lnTo>
                      <a:pt x="350672" y="82716"/>
                    </a:lnTo>
                    <a:lnTo>
                      <a:pt x="362086" y="87482"/>
                    </a:lnTo>
                    <a:lnTo>
                      <a:pt x="373184" y="93201"/>
                    </a:lnTo>
                    <a:lnTo>
                      <a:pt x="383806" y="99396"/>
                    </a:lnTo>
                    <a:lnTo>
                      <a:pt x="393793" y="106227"/>
                    </a:lnTo>
                    <a:lnTo>
                      <a:pt x="355745" y="144353"/>
                    </a:lnTo>
                    <a:lnTo>
                      <a:pt x="347343" y="139428"/>
                    </a:lnTo>
                    <a:lnTo>
                      <a:pt x="338465" y="134980"/>
                    </a:lnTo>
                    <a:lnTo>
                      <a:pt x="329111" y="131326"/>
                    </a:lnTo>
                    <a:lnTo>
                      <a:pt x="319282" y="128308"/>
                    </a:lnTo>
                    <a:lnTo>
                      <a:pt x="309294" y="126243"/>
                    </a:lnTo>
                    <a:lnTo>
                      <a:pt x="298989" y="124972"/>
                    </a:lnTo>
                    <a:lnTo>
                      <a:pt x="288526" y="124337"/>
                    </a:lnTo>
                    <a:lnTo>
                      <a:pt x="277111" y="124972"/>
                    </a:lnTo>
                    <a:lnTo>
                      <a:pt x="266014" y="126561"/>
                    </a:lnTo>
                    <a:lnTo>
                      <a:pt x="255392" y="128944"/>
                    </a:lnTo>
                    <a:lnTo>
                      <a:pt x="245087" y="132280"/>
                    </a:lnTo>
                    <a:lnTo>
                      <a:pt x="235100" y="136410"/>
                    </a:lnTo>
                    <a:lnTo>
                      <a:pt x="225587" y="141493"/>
                    </a:lnTo>
                    <a:lnTo>
                      <a:pt x="216551" y="147371"/>
                    </a:lnTo>
                    <a:lnTo>
                      <a:pt x="208307" y="153884"/>
                    </a:lnTo>
                    <a:lnTo>
                      <a:pt x="200380" y="161033"/>
                    </a:lnTo>
                    <a:lnTo>
                      <a:pt x="193246" y="168817"/>
                    </a:lnTo>
                    <a:lnTo>
                      <a:pt x="186746" y="177395"/>
                    </a:lnTo>
                    <a:lnTo>
                      <a:pt x="180881" y="186291"/>
                    </a:lnTo>
                    <a:lnTo>
                      <a:pt x="175966" y="195823"/>
                    </a:lnTo>
                    <a:lnTo>
                      <a:pt x="171686" y="205672"/>
                    </a:lnTo>
                    <a:lnTo>
                      <a:pt x="168356" y="216156"/>
                    </a:lnTo>
                    <a:lnTo>
                      <a:pt x="165978" y="226959"/>
                    </a:lnTo>
                    <a:lnTo>
                      <a:pt x="164393" y="238079"/>
                    </a:lnTo>
                    <a:lnTo>
                      <a:pt x="163917" y="249357"/>
                    </a:lnTo>
                    <a:lnTo>
                      <a:pt x="164393" y="260795"/>
                    </a:lnTo>
                    <a:lnTo>
                      <a:pt x="165978" y="271915"/>
                    </a:lnTo>
                    <a:lnTo>
                      <a:pt x="168356" y="282559"/>
                    </a:lnTo>
                    <a:lnTo>
                      <a:pt x="171686" y="292884"/>
                    </a:lnTo>
                    <a:lnTo>
                      <a:pt x="175966" y="302892"/>
                    </a:lnTo>
                    <a:lnTo>
                      <a:pt x="180881" y="312424"/>
                    </a:lnTo>
                    <a:lnTo>
                      <a:pt x="186746" y="321479"/>
                    </a:lnTo>
                    <a:lnTo>
                      <a:pt x="193246" y="329739"/>
                    </a:lnTo>
                    <a:lnTo>
                      <a:pt x="200380" y="337682"/>
                    </a:lnTo>
                    <a:lnTo>
                      <a:pt x="208149" y="344990"/>
                    </a:lnTo>
                    <a:lnTo>
                      <a:pt x="216551" y="351503"/>
                    </a:lnTo>
                    <a:lnTo>
                      <a:pt x="225587" y="357380"/>
                    </a:lnTo>
                    <a:lnTo>
                      <a:pt x="235100" y="362305"/>
                    </a:lnTo>
                    <a:lnTo>
                      <a:pt x="244929" y="366435"/>
                    </a:lnTo>
                    <a:lnTo>
                      <a:pt x="255234" y="369771"/>
                    </a:lnTo>
                    <a:lnTo>
                      <a:pt x="266014" y="372313"/>
                    </a:lnTo>
                    <a:lnTo>
                      <a:pt x="277111" y="373902"/>
                    </a:lnTo>
                    <a:lnTo>
                      <a:pt x="288526" y="374219"/>
                    </a:lnTo>
                    <a:lnTo>
                      <a:pt x="299782" y="373902"/>
                    </a:lnTo>
                    <a:lnTo>
                      <a:pt x="310879" y="372313"/>
                    </a:lnTo>
                    <a:lnTo>
                      <a:pt x="321501" y="369771"/>
                    </a:lnTo>
                    <a:lnTo>
                      <a:pt x="331965" y="366435"/>
                    </a:lnTo>
                    <a:lnTo>
                      <a:pt x="341794" y="362305"/>
                    </a:lnTo>
                    <a:lnTo>
                      <a:pt x="351306" y="357380"/>
                    </a:lnTo>
                    <a:lnTo>
                      <a:pt x="360184" y="351503"/>
                    </a:lnTo>
                    <a:lnTo>
                      <a:pt x="368586" y="344990"/>
                    </a:lnTo>
                    <a:lnTo>
                      <a:pt x="376354" y="337682"/>
                    </a:lnTo>
                    <a:lnTo>
                      <a:pt x="383647" y="329898"/>
                    </a:lnTo>
                    <a:lnTo>
                      <a:pt x="390147" y="321479"/>
                    </a:lnTo>
                    <a:lnTo>
                      <a:pt x="395854" y="312424"/>
                    </a:lnTo>
                    <a:lnTo>
                      <a:pt x="400769" y="302892"/>
                    </a:lnTo>
                    <a:lnTo>
                      <a:pt x="405049" y="293043"/>
                    </a:lnTo>
                    <a:lnTo>
                      <a:pt x="408379" y="282717"/>
                    </a:lnTo>
                    <a:lnTo>
                      <a:pt x="410915" y="271915"/>
                    </a:lnTo>
                    <a:lnTo>
                      <a:pt x="412501" y="260795"/>
                    </a:lnTo>
                    <a:lnTo>
                      <a:pt x="412976" y="249357"/>
                    </a:lnTo>
                    <a:lnTo>
                      <a:pt x="412818" y="243321"/>
                    </a:lnTo>
                    <a:lnTo>
                      <a:pt x="412183" y="237443"/>
                    </a:lnTo>
                    <a:lnTo>
                      <a:pt x="456573" y="192963"/>
                    </a:lnTo>
                    <a:lnTo>
                      <a:pt x="459744" y="203765"/>
                    </a:lnTo>
                    <a:lnTo>
                      <a:pt x="462439" y="214727"/>
                    </a:lnTo>
                    <a:lnTo>
                      <a:pt x="464183" y="226164"/>
                    </a:lnTo>
                    <a:lnTo>
                      <a:pt x="465134" y="237761"/>
                    </a:lnTo>
                    <a:lnTo>
                      <a:pt x="465768" y="249357"/>
                    </a:lnTo>
                    <a:lnTo>
                      <a:pt x="465134" y="262543"/>
                    </a:lnTo>
                    <a:lnTo>
                      <a:pt x="463707" y="275251"/>
                    </a:lnTo>
                    <a:lnTo>
                      <a:pt x="461488" y="287801"/>
                    </a:lnTo>
                    <a:lnTo>
                      <a:pt x="458317" y="300192"/>
                    </a:lnTo>
                    <a:lnTo>
                      <a:pt x="454354" y="311947"/>
                    </a:lnTo>
                    <a:lnTo>
                      <a:pt x="449598" y="323385"/>
                    </a:lnTo>
                    <a:lnTo>
                      <a:pt x="444049" y="334505"/>
                    </a:lnTo>
                    <a:lnTo>
                      <a:pt x="437708" y="345148"/>
                    </a:lnTo>
                    <a:lnTo>
                      <a:pt x="430891" y="355156"/>
                    </a:lnTo>
                    <a:lnTo>
                      <a:pt x="440086" y="364370"/>
                    </a:lnTo>
                    <a:lnTo>
                      <a:pt x="446744" y="357698"/>
                    </a:lnTo>
                    <a:lnTo>
                      <a:pt x="569133" y="480495"/>
                    </a:lnTo>
                    <a:lnTo>
                      <a:pt x="572780" y="484943"/>
                    </a:lnTo>
                    <a:lnTo>
                      <a:pt x="575792" y="489709"/>
                    </a:lnTo>
                    <a:lnTo>
                      <a:pt x="577694" y="494951"/>
                    </a:lnTo>
                    <a:lnTo>
                      <a:pt x="578963" y="500193"/>
                    </a:lnTo>
                    <a:lnTo>
                      <a:pt x="579438" y="505753"/>
                    </a:lnTo>
                    <a:lnTo>
                      <a:pt x="579121" y="511154"/>
                    </a:lnTo>
                    <a:lnTo>
                      <a:pt x="577853" y="516397"/>
                    </a:lnTo>
                    <a:lnTo>
                      <a:pt x="575792" y="521639"/>
                    </a:lnTo>
                    <a:lnTo>
                      <a:pt x="572938" y="526564"/>
                    </a:lnTo>
                    <a:lnTo>
                      <a:pt x="569292" y="531012"/>
                    </a:lnTo>
                    <a:lnTo>
                      <a:pt x="564853" y="534665"/>
                    </a:lnTo>
                    <a:lnTo>
                      <a:pt x="559938" y="537684"/>
                    </a:lnTo>
                    <a:lnTo>
                      <a:pt x="554865" y="539590"/>
                    </a:lnTo>
                    <a:lnTo>
                      <a:pt x="549634" y="540861"/>
                    </a:lnTo>
                    <a:lnTo>
                      <a:pt x="544085" y="541337"/>
                    </a:lnTo>
                    <a:lnTo>
                      <a:pt x="538695" y="540861"/>
                    </a:lnTo>
                    <a:lnTo>
                      <a:pt x="533463" y="539590"/>
                    </a:lnTo>
                    <a:lnTo>
                      <a:pt x="528231" y="537684"/>
                    </a:lnTo>
                    <a:lnTo>
                      <a:pt x="523317" y="534665"/>
                    </a:lnTo>
                    <a:lnTo>
                      <a:pt x="519195" y="531012"/>
                    </a:lnTo>
                    <a:lnTo>
                      <a:pt x="396806" y="408056"/>
                    </a:lnTo>
                    <a:lnTo>
                      <a:pt x="403464" y="401384"/>
                    </a:lnTo>
                    <a:lnTo>
                      <a:pt x="394110" y="392329"/>
                    </a:lnTo>
                    <a:lnTo>
                      <a:pt x="384123" y="399319"/>
                    </a:lnTo>
                    <a:lnTo>
                      <a:pt x="373501" y="405673"/>
                    </a:lnTo>
                    <a:lnTo>
                      <a:pt x="362562" y="411074"/>
                    </a:lnTo>
                    <a:lnTo>
                      <a:pt x="351147" y="415840"/>
                    </a:lnTo>
                    <a:lnTo>
                      <a:pt x="339099" y="419970"/>
                    </a:lnTo>
                    <a:lnTo>
                      <a:pt x="327050" y="423147"/>
                    </a:lnTo>
                    <a:lnTo>
                      <a:pt x="314367" y="425371"/>
                    </a:lnTo>
                    <a:lnTo>
                      <a:pt x="301526" y="426801"/>
                    </a:lnTo>
                    <a:lnTo>
                      <a:pt x="288526" y="427437"/>
                    </a:lnTo>
                    <a:lnTo>
                      <a:pt x="274575" y="426801"/>
                    </a:lnTo>
                    <a:lnTo>
                      <a:pt x="261099" y="425213"/>
                    </a:lnTo>
                    <a:lnTo>
                      <a:pt x="247624" y="422671"/>
                    </a:lnTo>
                    <a:lnTo>
                      <a:pt x="234783" y="419017"/>
                    </a:lnTo>
                    <a:lnTo>
                      <a:pt x="222417" y="414728"/>
                    </a:lnTo>
                    <a:lnTo>
                      <a:pt x="210368" y="409168"/>
                    </a:lnTo>
                    <a:lnTo>
                      <a:pt x="198954" y="402972"/>
                    </a:lnTo>
                    <a:lnTo>
                      <a:pt x="187856" y="396142"/>
                    </a:lnTo>
                    <a:lnTo>
                      <a:pt x="177551" y="388199"/>
                    </a:lnTo>
                    <a:lnTo>
                      <a:pt x="167722" y="379779"/>
                    </a:lnTo>
                    <a:lnTo>
                      <a:pt x="158527" y="370566"/>
                    </a:lnTo>
                    <a:lnTo>
                      <a:pt x="150125" y="360716"/>
                    </a:lnTo>
                    <a:lnTo>
                      <a:pt x="142198" y="350232"/>
                    </a:lnTo>
                    <a:lnTo>
                      <a:pt x="135381" y="339112"/>
                    </a:lnTo>
                    <a:lnTo>
                      <a:pt x="129198" y="327674"/>
                    </a:lnTo>
                    <a:lnTo>
                      <a:pt x="123649" y="315601"/>
                    </a:lnTo>
                    <a:lnTo>
                      <a:pt x="119369" y="303210"/>
                    </a:lnTo>
                    <a:lnTo>
                      <a:pt x="115881" y="290343"/>
                    </a:lnTo>
                    <a:lnTo>
                      <a:pt x="113186" y="276840"/>
                    </a:lnTo>
                    <a:lnTo>
                      <a:pt x="111601" y="263337"/>
                    </a:lnTo>
                    <a:lnTo>
                      <a:pt x="111125" y="249357"/>
                    </a:lnTo>
                    <a:lnTo>
                      <a:pt x="111601" y="235537"/>
                    </a:lnTo>
                    <a:lnTo>
                      <a:pt x="113186" y="221875"/>
                    </a:lnTo>
                    <a:lnTo>
                      <a:pt x="115881" y="208531"/>
                    </a:lnTo>
                    <a:lnTo>
                      <a:pt x="119369" y="195664"/>
                    </a:lnTo>
                    <a:lnTo>
                      <a:pt x="123649" y="183114"/>
                    </a:lnTo>
                    <a:lnTo>
                      <a:pt x="129198" y="171200"/>
                    </a:lnTo>
                    <a:lnTo>
                      <a:pt x="135381" y="159444"/>
                    </a:lnTo>
                    <a:lnTo>
                      <a:pt x="142198" y="148642"/>
                    </a:lnTo>
                    <a:lnTo>
                      <a:pt x="150125" y="138157"/>
                    </a:lnTo>
                    <a:lnTo>
                      <a:pt x="158527" y="128308"/>
                    </a:lnTo>
                    <a:lnTo>
                      <a:pt x="167722" y="119094"/>
                    </a:lnTo>
                    <a:lnTo>
                      <a:pt x="177551" y="110516"/>
                    </a:lnTo>
                    <a:lnTo>
                      <a:pt x="187856" y="102732"/>
                    </a:lnTo>
                    <a:lnTo>
                      <a:pt x="198954" y="95584"/>
                    </a:lnTo>
                    <a:lnTo>
                      <a:pt x="210368" y="89388"/>
                    </a:lnTo>
                    <a:lnTo>
                      <a:pt x="222417" y="84146"/>
                    </a:lnTo>
                    <a:lnTo>
                      <a:pt x="234783" y="79698"/>
                    </a:lnTo>
                    <a:lnTo>
                      <a:pt x="247624" y="76044"/>
                    </a:lnTo>
                    <a:lnTo>
                      <a:pt x="261099" y="73661"/>
                    </a:lnTo>
                    <a:lnTo>
                      <a:pt x="274575" y="72073"/>
                    </a:lnTo>
                    <a:close/>
                    <a:moveTo>
                      <a:pt x="561981" y="0"/>
                    </a:moveTo>
                    <a:lnTo>
                      <a:pt x="563410" y="0"/>
                    </a:lnTo>
                    <a:lnTo>
                      <a:pt x="567059" y="158"/>
                    </a:lnTo>
                    <a:lnTo>
                      <a:pt x="570074" y="1108"/>
                    </a:lnTo>
                    <a:lnTo>
                      <a:pt x="572613" y="2375"/>
                    </a:lnTo>
                    <a:lnTo>
                      <a:pt x="574359" y="4434"/>
                    </a:lnTo>
                    <a:lnTo>
                      <a:pt x="575628" y="6968"/>
                    </a:lnTo>
                    <a:lnTo>
                      <a:pt x="576263" y="10135"/>
                    </a:lnTo>
                    <a:lnTo>
                      <a:pt x="576263" y="14094"/>
                    </a:lnTo>
                    <a:lnTo>
                      <a:pt x="571820" y="109587"/>
                    </a:lnTo>
                    <a:lnTo>
                      <a:pt x="571661" y="112437"/>
                    </a:lnTo>
                    <a:lnTo>
                      <a:pt x="571185" y="114971"/>
                    </a:lnTo>
                    <a:lnTo>
                      <a:pt x="570233" y="117663"/>
                    </a:lnTo>
                    <a:lnTo>
                      <a:pt x="568964" y="119880"/>
                    </a:lnTo>
                    <a:lnTo>
                      <a:pt x="567059" y="121939"/>
                    </a:lnTo>
                    <a:lnTo>
                      <a:pt x="564520" y="123681"/>
                    </a:lnTo>
                    <a:lnTo>
                      <a:pt x="561823" y="124948"/>
                    </a:lnTo>
                    <a:lnTo>
                      <a:pt x="559601" y="125106"/>
                    </a:lnTo>
                    <a:lnTo>
                      <a:pt x="557380" y="124631"/>
                    </a:lnTo>
                    <a:lnTo>
                      <a:pt x="555475" y="123839"/>
                    </a:lnTo>
                    <a:lnTo>
                      <a:pt x="553571" y="122572"/>
                    </a:lnTo>
                    <a:lnTo>
                      <a:pt x="551984" y="120989"/>
                    </a:lnTo>
                    <a:lnTo>
                      <a:pt x="550239" y="119405"/>
                    </a:lnTo>
                    <a:lnTo>
                      <a:pt x="520723" y="90108"/>
                    </a:lnTo>
                    <a:lnTo>
                      <a:pt x="509774" y="101193"/>
                    </a:lnTo>
                    <a:lnTo>
                      <a:pt x="419324" y="191301"/>
                    </a:lnTo>
                    <a:lnTo>
                      <a:pt x="391713" y="219173"/>
                    </a:lnTo>
                    <a:lnTo>
                      <a:pt x="298564" y="312131"/>
                    </a:lnTo>
                    <a:lnTo>
                      <a:pt x="293169" y="317516"/>
                    </a:lnTo>
                    <a:lnTo>
                      <a:pt x="290313" y="319733"/>
                    </a:lnTo>
                    <a:lnTo>
                      <a:pt x="287298" y="321633"/>
                    </a:lnTo>
                    <a:lnTo>
                      <a:pt x="284124" y="322900"/>
                    </a:lnTo>
                    <a:lnTo>
                      <a:pt x="280633" y="323692"/>
                    </a:lnTo>
                    <a:lnTo>
                      <a:pt x="279681" y="323692"/>
                    </a:lnTo>
                    <a:lnTo>
                      <a:pt x="278888" y="323850"/>
                    </a:lnTo>
                    <a:lnTo>
                      <a:pt x="277935" y="323850"/>
                    </a:lnTo>
                    <a:lnTo>
                      <a:pt x="273810" y="323534"/>
                    </a:lnTo>
                    <a:lnTo>
                      <a:pt x="269843" y="322267"/>
                    </a:lnTo>
                    <a:lnTo>
                      <a:pt x="266034" y="320366"/>
                    </a:lnTo>
                    <a:lnTo>
                      <a:pt x="262702" y="317516"/>
                    </a:lnTo>
                    <a:lnTo>
                      <a:pt x="257306" y="312131"/>
                    </a:lnTo>
                    <a:lnTo>
                      <a:pt x="237471" y="292336"/>
                    </a:lnTo>
                    <a:lnTo>
                      <a:pt x="190500" y="245303"/>
                    </a:lnTo>
                    <a:lnTo>
                      <a:pt x="191452" y="235643"/>
                    </a:lnTo>
                    <a:lnTo>
                      <a:pt x="193198" y="226141"/>
                    </a:lnTo>
                    <a:lnTo>
                      <a:pt x="195737" y="217114"/>
                    </a:lnTo>
                    <a:lnTo>
                      <a:pt x="199228" y="208246"/>
                    </a:lnTo>
                    <a:lnTo>
                      <a:pt x="203671" y="200011"/>
                    </a:lnTo>
                    <a:lnTo>
                      <a:pt x="208749" y="192093"/>
                    </a:lnTo>
                    <a:lnTo>
                      <a:pt x="277935" y="261139"/>
                    </a:lnTo>
                    <a:lnTo>
                      <a:pt x="280633" y="258447"/>
                    </a:lnTo>
                    <a:lnTo>
                      <a:pt x="485019" y="54318"/>
                    </a:lnTo>
                    <a:lnTo>
                      <a:pt x="469786" y="39273"/>
                    </a:lnTo>
                    <a:lnTo>
                      <a:pt x="455028" y="24071"/>
                    </a:lnTo>
                    <a:lnTo>
                      <a:pt x="453441" y="22645"/>
                    </a:lnTo>
                    <a:lnTo>
                      <a:pt x="452171" y="21062"/>
                    </a:lnTo>
                    <a:lnTo>
                      <a:pt x="451219" y="19478"/>
                    </a:lnTo>
                    <a:lnTo>
                      <a:pt x="450426" y="17736"/>
                    </a:lnTo>
                    <a:lnTo>
                      <a:pt x="450109" y="15836"/>
                    </a:lnTo>
                    <a:lnTo>
                      <a:pt x="450267" y="13461"/>
                    </a:lnTo>
                    <a:lnTo>
                      <a:pt x="451219" y="11243"/>
                    </a:lnTo>
                    <a:lnTo>
                      <a:pt x="452806" y="8551"/>
                    </a:lnTo>
                    <a:lnTo>
                      <a:pt x="454552" y="6809"/>
                    </a:lnTo>
                    <a:lnTo>
                      <a:pt x="456615" y="5542"/>
                    </a:lnTo>
                    <a:lnTo>
                      <a:pt x="459154" y="5067"/>
                    </a:lnTo>
                    <a:lnTo>
                      <a:pt x="461534" y="4751"/>
                    </a:lnTo>
                    <a:lnTo>
                      <a:pt x="464073" y="4592"/>
                    </a:lnTo>
                    <a:close/>
                  </a:path>
                </a:pathLst>
              </a:custGeom>
              <a:solidFill>
                <a:srgbClr val="3F3A3A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en-US" dirty="0">
                  <a:solidFill>
                    <a:schemeClr val="accent3"/>
                  </a:solidFill>
                  <a:latin typeface="思源宋体 CN" panose="02020300000000000000" pitchFamily="18" charset="-122"/>
                </a:endParaRPr>
              </a:p>
            </p:txBody>
          </p:sp>
          <p:sp>
            <p:nvSpPr>
              <p:cNvPr id="154" name="Inhaltsplatzhalter 4"/>
              <p:cNvSpPr txBox="1"/>
              <p:nvPr/>
            </p:nvSpPr>
            <p:spPr>
              <a:xfrm>
                <a:off x="7323769" y="4074197"/>
                <a:ext cx="885242" cy="414355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305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charset="0"/>
                    <a:ea typeface="+mn-ea"/>
                    <a:cs typeface="+mn-cs"/>
                  </a:defRPr>
                </a:lvl1pPr>
                <a:lvl2pPr marL="80772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charset="0"/>
                    <a:ea typeface="+mn-ea"/>
                    <a:cs typeface="+mn-cs"/>
                  </a:defRPr>
                </a:lvl2pPr>
                <a:lvl3pPr marL="10807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charset="0"/>
                    <a:ea typeface="+mn-ea"/>
                    <a:cs typeface="+mn-cs"/>
                  </a:defRPr>
                </a:lvl3pPr>
                <a:lvl4pPr marL="14363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charset="0"/>
                    <a:ea typeface="+mn-ea"/>
                    <a:cs typeface="+mn-cs"/>
                  </a:defRPr>
                </a:lvl4pPr>
                <a:lvl5pPr marL="1793240" indent="-17907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charset="0"/>
                    <a:ea typeface="+mn-ea"/>
                    <a:cs typeface="+mn-cs"/>
                  </a:defRPr>
                </a:lvl5pPr>
                <a:lvl6pPr marL="2513965" indent="-228600" algn="l" defTabSz="913765" rtl="0" eaLnBrk="1" latinLnBrk="0" hangingPunct="1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165" indent="-228600" algn="l" defTabSz="913765" rtl="0" eaLnBrk="1" latinLnBrk="0" hangingPunct="1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730" indent="-228600" algn="l" defTabSz="913765" rtl="0" eaLnBrk="1" latinLnBrk="0" hangingPunct="1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930" indent="-228600" algn="l" defTabSz="913765" rtl="0" eaLnBrk="1" latinLnBrk="0" hangingPunct="1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altLang="zh-CN" sz="2400" b="1" dirty="0">
                    <a:solidFill>
                      <a:srgbClr val="3F3A3A"/>
                    </a:solidFill>
                    <a:latin typeface="思源宋体 CN" panose="02020300000000000000" pitchFamily="18" charset="-122"/>
                  </a:rPr>
                  <a:t>8</a:t>
                </a:r>
                <a:r>
                  <a:rPr lang="zh-CN" altLang="en-US" sz="2400" b="1" dirty="0">
                    <a:solidFill>
                      <a:srgbClr val="3F3A3A"/>
                    </a:solidFill>
                    <a:latin typeface="思源宋体 CN" panose="02020300000000000000" pitchFamily="18" charset="-122"/>
                  </a:rPr>
                  <a:t>个</a:t>
                </a:r>
                <a:endParaRPr lang="zh-CN" altLang="en-US" sz="2400" b="1" dirty="0">
                  <a:solidFill>
                    <a:srgbClr val="3F3A3A"/>
                  </a:solidFill>
                  <a:latin typeface="思源宋体 CN" panose="02020300000000000000" pitchFamily="18" charset="-122"/>
                </a:endParaRPr>
              </a:p>
            </p:txBody>
          </p:sp>
        </p:grpSp>
        <p:grpSp>
          <p:nvGrpSpPr>
            <p:cNvPr id="155" name="组合 154"/>
            <p:cNvGrpSpPr/>
            <p:nvPr/>
          </p:nvGrpSpPr>
          <p:grpSpPr>
            <a:xfrm>
              <a:off x="5628" y="3419"/>
              <a:ext cx="4213" cy="3965"/>
              <a:chOff x="3184333" y="1859708"/>
              <a:chExt cx="3004464" cy="2827305"/>
            </a:xfrm>
          </p:grpSpPr>
          <p:grpSp>
            <p:nvGrpSpPr>
              <p:cNvPr id="156" name="Group 23"/>
              <p:cNvGrpSpPr/>
              <p:nvPr/>
            </p:nvGrpSpPr>
            <p:grpSpPr>
              <a:xfrm>
                <a:off x="3184333" y="3261089"/>
                <a:ext cx="3004464" cy="1425924"/>
                <a:chOff x="3910014" y="3065207"/>
                <a:chExt cx="3187700" cy="1512888"/>
              </a:xfrm>
            </p:grpSpPr>
            <p:sp>
              <p:nvSpPr>
                <p:cNvPr id="157" name="Freeform 13"/>
                <p:cNvSpPr/>
                <p:nvPr/>
              </p:nvSpPr>
              <p:spPr bwMode="auto">
                <a:xfrm>
                  <a:off x="4262439" y="4412995"/>
                  <a:ext cx="2835275" cy="165100"/>
                </a:xfrm>
                <a:custGeom>
                  <a:avLst/>
                  <a:gdLst>
                    <a:gd name="T0" fmla="*/ 1443 w 1786"/>
                    <a:gd name="T1" fmla="*/ 0 h 104"/>
                    <a:gd name="T2" fmla="*/ 0 w 1786"/>
                    <a:gd name="T3" fmla="*/ 0 h 104"/>
                    <a:gd name="T4" fmla="*/ 341 w 1786"/>
                    <a:gd name="T5" fmla="*/ 104 h 104"/>
                    <a:gd name="T6" fmla="*/ 1786 w 1786"/>
                    <a:gd name="T7" fmla="*/ 104 h 104"/>
                    <a:gd name="T8" fmla="*/ 1443 w 1786"/>
                    <a:gd name="T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86" h="104">
                      <a:moveTo>
                        <a:pt x="1443" y="0"/>
                      </a:moveTo>
                      <a:lnTo>
                        <a:pt x="0" y="0"/>
                      </a:lnTo>
                      <a:lnTo>
                        <a:pt x="341" y="104"/>
                      </a:lnTo>
                      <a:lnTo>
                        <a:pt x="1786" y="104"/>
                      </a:lnTo>
                      <a:lnTo>
                        <a:pt x="1443" y="0"/>
                      </a:lnTo>
                      <a:close/>
                    </a:path>
                  </a:pathLst>
                </a:custGeom>
                <a:solidFill>
                  <a:schemeClr val="tx1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0" tIns="0" rIns="0" bIns="0" numCol="1" anchor="ctr" anchorCtr="0" compatLnSpc="1"/>
                <a:lstStyle/>
                <a:p>
                  <a:pPr algn="ctr"/>
                  <a:endParaRPr lang="en-US" sz="2000" b="1" dirty="0">
                    <a:solidFill>
                      <a:schemeClr val="bg1"/>
                    </a:solidFill>
                    <a:latin typeface="思源宋体 CN" panose="02020300000000000000" pitchFamily="18" charset="-122"/>
                  </a:endParaRPr>
                </a:p>
              </p:txBody>
            </p:sp>
            <p:grpSp>
              <p:nvGrpSpPr>
                <p:cNvPr id="158" name="Group 20"/>
                <p:cNvGrpSpPr/>
                <p:nvPr/>
              </p:nvGrpSpPr>
              <p:grpSpPr>
                <a:xfrm>
                  <a:off x="3910014" y="3065207"/>
                  <a:ext cx="3187700" cy="1512888"/>
                  <a:chOff x="3910014" y="3065207"/>
                  <a:chExt cx="3187700" cy="1512888"/>
                </a:xfrm>
              </p:grpSpPr>
              <p:sp>
                <p:nvSpPr>
                  <p:cNvPr id="159" name="Freeform 6"/>
                  <p:cNvSpPr/>
                  <p:nvPr/>
                </p:nvSpPr>
                <p:spPr bwMode="auto">
                  <a:xfrm>
                    <a:off x="3910014" y="3441445"/>
                    <a:ext cx="679450" cy="400050"/>
                  </a:xfrm>
                  <a:custGeom>
                    <a:avLst/>
                    <a:gdLst>
                      <a:gd name="T0" fmla="*/ 222 w 428"/>
                      <a:gd name="T1" fmla="*/ 0 h 252"/>
                      <a:gd name="T2" fmla="*/ 428 w 428"/>
                      <a:gd name="T3" fmla="*/ 0 h 252"/>
                      <a:gd name="T4" fmla="*/ 428 w 428"/>
                      <a:gd name="T5" fmla="*/ 252 h 252"/>
                      <a:gd name="T6" fmla="*/ 0 w 428"/>
                      <a:gd name="T7" fmla="*/ 252 h 252"/>
                      <a:gd name="T8" fmla="*/ 222 w 428"/>
                      <a:gd name="T9" fmla="*/ 0 h 2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28" h="252">
                        <a:moveTo>
                          <a:pt x="222" y="0"/>
                        </a:moveTo>
                        <a:lnTo>
                          <a:pt x="428" y="0"/>
                        </a:lnTo>
                        <a:lnTo>
                          <a:pt x="428" y="252"/>
                        </a:lnTo>
                        <a:lnTo>
                          <a:pt x="0" y="252"/>
                        </a:lnTo>
                        <a:lnTo>
                          <a:pt x="222" y="0"/>
                        </a:lnTo>
                        <a:close/>
                      </a:path>
                    </a:pathLst>
                  </a:custGeom>
                  <a:solidFill>
                    <a:srgbClr val="EFAD44"/>
                  </a:solidFill>
                  <a:ln>
                    <a:noFill/>
                  </a:ln>
                </p:spPr>
                <p:txBody>
                  <a:bodyPr vert="horz" wrap="square" lIns="0" tIns="0" rIns="0" bIns="0" numCol="1" anchor="ctr" anchorCtr="0" compatLnSpc="1"/>
                  <a:lstStyle/>
                  <a:p>
                    <a:pPr algn="ctr"/>
                    <a:endParaRPr lang="en-US" sz="2000" b="1" dirty="0">
                      <a:solidFill>
                        <a:schemeClr val="bg1"/>
                      </a:solidFill>
                      <a:latin typeface="思源宋体 CN" panose="02020300000000000000" pitchFamily="18" charset="-122"/>
                    </a:endParaRPr>
                  </a:p>
                </p:txBody>
              </p:sp>
              <p:sp>
                <p:nvSpPr>
                  <p:cNvPr id="160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5114926" y="3065207"/>
                    <a:ext cx="660400" cy="663575"/>
                  </a:xfrm>
                  <a:prstGeom prst="ellipse">
                    <a:avLst/>
                  </a:prstGeom>
                  <a:solidFill>
                    <a:srgbClr val="F7D25C"/>
                  </a:solidFill>
                  <a:ln>
                    <a:noFill/>
                  </a:ln>
                </p:spPr>
                <p:txBody>
                  <a:bodyPr vert="horz" wrap="square" lIns="0" tIns="0" rIns="0" bIns="0" numCol="1" anchor="ctr" anchorCtr="0" compatLnSpc="1"/>
                  <a:lstStyle/>
                  <a:p>
                    <a:pPr algn="ctr"/>
                    <a:r>
                      <a:rPr lang="en-US" sz="2000" b="1" dirty="0">
                        <a:solidFill>
                          <a:srgbClr val="3F3A3A"/>
                        </a:solidFill>
                        <a:latin typeface="思源宋体 CN" panose="02020300000000000000" pitchFamily="18" charset="-122"/>
                      </a:rPr>
                      <a:t>02</a:t>
                    </a:r>
                    <a:endParaRPr lang="en-US" sz="2000" b="1" dirty="0">
                      <a:solidFill>
                        <a:srgbClr val="3F3A3A"/>
                      </a:solidFill>
                      <a:latin typeface="思源宋体 CN" panose="02020300000000000000" pitchFamily="18" charset="-122"/>
                    </a:endParaRPr>
                  </a:p>
                </p:txBody>
              </p:sp>
              <p:sp>
                <p:nvSpPr>
                  <p:cNvPr id="161" name="Freeform 16"/>
                  <p:cNvSpPr/>
                  <p:nvPr/>
                </p:nvSpPr>
                <p:spPr bwMode="auto">
                  <a:xfrm>
                    <a:off x="4262439" y="3441445"/>
                    <a:ext cx="2835275" cy="1136650"/>
                  </a:xfrm>
                  <a:custGeom>
                    <a:avLst/>
                    <a:gdLst>
                      <a:gd name="T0" fmla="*/ 610 w 755"/>
                      <a:gd name="T1" fmla="*/ 0 h 301"/>
                      <a:gd name="T2" fmla="*/ 422 w 755"/>
                      <a:gd name="T3" fmla="*/ 0 h 301"/>
                      <a:gd name="T4" fmla="*/ 315 w 755"/>
                      <a:gd name="T5" fmla="*/ 96 h 301"/>
                      <a:gd name="T6" fmla="*/ 207 w 755"/>
                      <a:gd name="T7" fmla="*/ 0 h 301"/>
                      <a:gd name="T8" fmla="*/ 0 w 755"/>
                      <a:gd name="T9" fmla="*/ 0 h 301"/>
                      <a:gd name="T10" fmla="*/ 144 w 755"/>
                      <a:gd name="T11" fmla="*/ 301 h 301"/>
                      <a:gd name="T12" fmla="*/ 755 w 755"/>
                      <a:gd name="T13" fmla="*/ 301 h 301"/>
                      <a:gd name="T14" fmla="*/ 610 w 755"/>
                      <a:gd name="T15" fmla="*/ 0 h 3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755" h="301">
                        <a:moveTo>
                          <a:pt x="610" y="0"/>
                        </a:move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16" y="54"/>
                          <a:pt x="370" y="96"/>
                          <a:pt x="315" y="96"/>
                        </a:cubicBezTo>
                        <a:cubicBezTo>
                          <a:pt x="259" y="96"/>
                          <a:pt x="213" y="54"/>
                          <a:pt x="207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44" y="301"/>
                          <a:pt x="144" y="301"/>
                          <a:pt x="144" y="301"/>
                        </a:cubicBezTo>
                        <a:cubicBezTo>
                          <a:pt x="755" y="301"/>
                          <a:pt x="755" y="301"/>
                          <a:pt x="755" y="301"/>
                        </a:cubicBezTo>
                        <a:lnTo>
                          <a:pt x="610" y="0"/>
                        </a:lnTo>
                        <a:close/>
                      </a:path>
                    </a:pathLst>
                  </a:custGeom>
                  <a:solidFill>
                    <a:srgbClr val="F7D25C"/>
                  </a:solidFill>
                  <a:ln>
                    <a:noFill/>
                  </a:ln>
                </p:spPr>
                <p:txBody>
                  <a:bodyPr vert="horz" wrap="square" lIns="0" tIns="0" rIns="0" bIns="0" numCol="1" anchor="ctr" anchorCtr="0" compatLnSpc="1"/>
                  <a:lstStyle/>
                  <a:p>
                    <a:pPr algn="ctr"/>
                    <a:endParaRPr lang="en-US" sz="2000" b="1" dirty="0">
                      <a:solidFill>
                        <a:schemeClr val="bg1"/>
                      </a:solidFill>
                      <a:latin typeface="思源宋体 CN" panose="02020300000000000000" pitchFamily="18" charset="-122"/>
                    </a:endParaRPr>
                  </a:p>
                </p:txBody>
              </p:sp>
            </p:grpSp>
          </p:grpSp>
          <p:grpSp>
            <p:nvGrpSpPr>
              <p:cNvPr id="162" name="Group 63"/>
              <p:cNvGrpSpPr/>
              <p:nvPr/>
            </p:nvGrpSpPr>
            <p:grpSpPr>
              <a:xfrm>
                <a:off x="4169957" y="1859708"/>
                <a:ext cx="922491" cy="1401381"/>
                <a:chOff x="4169957" y="1859708"/>
                <a:chExt cx="922491" cy="1401381"/>
              </a:xfrm>
            </p:grpSpPr>
            <p:grpSp>
              <p:nvGrpSpPr>
                <p:cNvPr id="163" name="Group 45"/>
                <p:cNvGrpSpPr/>
                <p:nvPr/>
              </p:nvGrpSpPr>
              <p:grpSpPr>
                <a:xfrm>
                  <a:off x="4169957" y="1859708"/>
                  <a:ext cx="922491" cy="922489"/>
                  <a:chOff x="7747001" y="696914"/>
                  <a:chExt cx="1130300" cy="1130298"/>
                </a:xfrm>
              </p:grpSpPr>
              <p:sp>
                <p:nvSpPr>
                  <p:cNvPr id="164" name="Oval 5"/>
                  <p:cNvSpPr>
                    <a:spLocks noChangeArrowheads="1"/>
                  </p:cNvSpPr>
                  <p:nvPr/>
                </p:nvSpPr>
                <p:spPr bwMode="auto">
                  <a:xfrm>
                    <a:off x="7847014" y="796926"/>
                    <a:ext cx="930275" cy="930275"/>
                  </a:xfrm>
                  <a:prstGeom prst="ellipse">
                    <a:avLst/>
                  </a:prstGeom>
                  <a:solidFill>
                    <a:srgbClr val="F7D25C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 dirty="0">
                      <a:latin typeface="思源宋体 CN" panose="02020300000000000000" pitchFamily="18" charset="-122"/>
                    </a:endParaRPr>
                  </a:p>
                </p:txBody>
              </p:sp>
              <p:sp>
                <p:nvSpPr>
                  <p:cNvPr id="165" name="Oval 5"/>
                  <p:cNvSpPr>
                    <a:spLocks noChangeArrowheads="1"/>
                  </p:cNvSpPr>
                  <p:nvPr/>
                </p:nvSpPr>
                <p:spPr bwMode="auto">
                  <a:xfrm>
                    <a:off x="7747001" y="696914"/>
                    <a:ext cx="1130300" cy="1130298"/>
                  </a:xfrm>
                  <a:prstGeom prst="ellipse">
                    <a:avLst/>
                  </a:prstGeom>
                  <a:noFill/>
                  <a:ln w="28575">
                    <a:solidFill>
                      <a:srgbClr val="F7D25C"/>
                    </a:solidFill>
                    <a:prstDash val="sysDot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 dirty="0">
                      <a:latin typeface="思源宋体 CN" panose="02020300000000000000" pitchFamily="18" charset="-122"/>
                    </a:endParaRPr>
                  </a:p>
                </p:txBody>
              </p:sp>
            </p:grpSp>
            <p:cxnSp>
              <p:nvCxnSpPr>
                <p:cNvPr id="166" name="Straight Connector 46"/>
                <p:cNvCxnSpPr>
                  <a:stCxn id="165" idx="4"/>
                </p:cNvCxnSpPr>
                <p:nvPr/>
              </p:nvCxnSpPr>
              <p:spPr>
                <a:xfrm flipH="1">
                  <a:off x="4627802" y="2782197"/>
                  <a:ext cx="3401" cy="478892"/>
                </a:xfrm>
                <a:prstGeom prst="line">
                  <a:avLst/>
                </a:prstGeom>
                <a:ln w="28575">
                  <a:solidFill>
                    <a:srgbClr val="F5C646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70"/>
              <p:cNvGrpSpPr/>
              <p:nvPr/>
            </p:nvGrpSpPr>
            <p:grpSpPr>
              <a:xfrm>
                <a:off x="4396100" y="2163974"/>
                <a:ext cx="463404" cy="340590"/>
                <a:chOff x="685800" y="2752725"/>
                <a:chExt cx="581025" cy="427038"/>
              </a:xfrm>
              <a:solidFill>
                <a:schemeClr val="bg1"/>
              </a:solidFill>
            </p:grpSpPr>
            <p:sp>
              <p:nvSpPr>
                <p:cNvPr id="168" name="Freeform 274"/>
                <p:cNvSpPr>
                  <a:spLocks noEditPoints="1"/>
                </p:cNvSpPr>
                <p:nvPr/>
              </p:nvSpPr>
              <p:spPr bwMode="auto">
                <a:xfrm>
                  <a:off x="685800" y="2752725"/>
                  <a:ext cx="503238" cy="365125"/>
                </a:xfrm>
                <a:custGeom>
                  <a:avLst/>
                  <a:gdLst>
                    <a:gd name="T0" fmla="*/ 378 w 3169"/>
                    <a:gd name="T1" fmla="*/ 260 h 2308"/>
                    <a:gd name="T2" fmla="*/ 325 w 3169"/>
                    <a:gd name="T3" fmla="*/ 283 h 2308"/>
                    <a:gd name="T4" fmla="*/ 284 w 3169"/>
                    <a:gd name="T5" fmla="*/ 323 h 2308"/>
                    <a:gd name="T6" fmla="*/ 262 w 3169"/>
                    <a:gd name="T7" fmla="*/ 376 h 2308"/>
                    <a:gd name="T8" fmla="*/ 258 w 3169"/>
                    <a:gd name="T9" fmla="*/ 464 h 2308"/>
                    <a:gd name="T10" fmla="*/ 2947 w 3169"/>
                    <a:gd name="T11" fmla="*/ 406 h 2308"/>
                    <a:gd name="T12" fmla="*/ 2935 w 3169"/>
                    <a:gd name="T13" fmla="*/ 349 h 2308"/>
                    <a:gd name="T14" fmla="*/ 2902 w 3169"/>
                    <a:gd name="T15" fmla="*/ 301 h 2308"/>
                    <a:gd name="T16" fmla="*/ 2856 w 3169"/>
                    <a:gd name="T17" fmla="*/ 269 h 2308"/>
                    <a:gd name="T18" fmla="*/ 2797 w 3169"/>
                    <a:gd name="T19" fmla="*/ 258 h 2308"/>
                    <a:gd name="T20" fmla="*/ 413 w 3169"/>
                    <a:gd name="T21" fmla="*/ 0 h 2308"/>
                    <a:gd name="T22" fmla="*/ 2807 w 3169"/>
                    <a:gd name="T23" fmla="*/ 3 h 2308"/>
                    <a:gd name="T24" fmla="*/ 2905 w 3169"/>
                    <a:gd name="T25" fmla="*/ 27 h 2308"/>
                    <a:gd name="T26" fmla="*/ 2991 w 3169"/>
                    <a:gd name="T27" fmla="*/ 74 h 2308"/>
                    <a:gd name="T28" fmla="*/ 3064 w 3169"/>
                    <a:gd name="T29" fmla="*/ 138 h 2308"/>
                    <a:gd name="T30" fmla="*/ 3120 w 3169"/>
                    <a:gd name="T31" fmla="*/ 218 h 2308"/>
                    <a:gd name="T32" fmla="*/ 3156 w 3169"/>
                    <a:gd name="T33" fmla="*/ 311 h 2308"/>
                    <a:gd name="T34" fmla="*/ 3169 w 3169"/>
                    <a:gd name="T35" fmla="*/ 412 h 2308"/>
                    <a:gd name="T36" fmla="*/ 3122 w 3169"/>
                    <a:gd name="T37" fmla="*/ 962 h 2308"/>
                    <a:gd name="T38" fmla="*/ 2961 w 3169"/>
                    <a:gd name="T39" fmla="*/ 962 h 2308"/>
                    <a:gd name="T40" fmla="*/ 2947 w 3169"/>
                    <a:gd name="T41" fmla="*/ 856 h 2308"/>
                    <a:gd name="T42" fmla="*/ 258 w 3169"/>
                    <a:gd name="T43" fmla="*/ 1900 h 2308"/>
                    <a:gd name="T44" fmla="*/ 270 w 3169"/>
                    <a:gd name="T45" fmla="*/ 1958 h 2308"/>
                    <a:gd name="T46" fmla="*/ 302 w 3169"/>
                    <a:gd name="T47" fmla="*/ 2006 h 2308"/>
                    <a:gd name="T48" fmla="*/ 349 w 3169"/>
                    <a:gd name="T49" fmla="*/ 2038 h 2308"/>
                    <a:gd name="T50" fmla="*/ 408 w 3169"/>
                    <a:gd name="T51" fmla="*/ 2049 h 2308"/>
                    <a:gd name="T52" fmla="*/ 2246 w 3169"/>
                    <a:gd name="T53" fmla="*/ 2308 h 2308"/>
                    <a:gd name="T54" fmla="*/ 362 w 3169"/>
                    <a:gd name="T55" fmla="*/ 2305 h 2308"/>
                    <a:gd name="T56" fmla="*/ 264 w 3169"/>
                    <a:gd name="T57" fmla="*/ 2279 h 2308"/>
                    <a:gd name="T58" fmla="*/ 177 w 3169"/>
                    <a:gd name="T59" fmla="*/ 2234 h 2308"/>
                    <a:gd name="T60" fmla="*/ 104 w 3169"/>
                    <a:gd name="T61" fmla="*/ 2169 h 2308"/>
                    <a:gd name="T62" fmla="*/ 49 w 3169"/>
                    <a:gd name="T63" fmla="*/ 2089 h 2308"/>
                    <a:gd name="T64" fmla="*/ 12 w 3169"/>
                    <a:gd name="T65" fmla="*/ 1997 h 2308"/>
                    <a:gd name="T66" fmla="*/ 0 w 3169"/>
                    <a:gd name="T67" fmla="*/ 1895 h 2308"/>
                    <a:gd name="T68" fmla="*/ 3 w 3169"/>
                    <a:gd name="T69" fmla="*/ 361 h 2308"/>
                    <a:gd name="T70" fmla="*/ 28 w 3169"/>
                    <a:gd name="T71" fmla="*/ 263 h 2308"/>
                    <a:gd name="T72" fmla="*/ 74 w 3169"/>
                    <a:gd name="T73" fmla="*/ 177 h 2308"/>
                    <a:gd name="T74" fmla="*/ 139 w 3169"/>
                    <a:gd name="T75" fmla="*/ 104 h 2308"/>
                    <a:gd name="T76" fmla="*/ 220 w 3169"/>
                    <a:gd name="T77" fmla="*/ 48 h 2308"/>
                    <a:gd name="T78" fmla="*/ 312 w 3169"/>
                    <a:gd name="T79" fmla="*/ 12 h 2308"/>
                    <a:gd name="T80" fmla="*/ 413 w 3169"/>
                    <a:gd name="T81" fmla="*/ 0 h 2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169" h="2308">
                      <a:moveTo>
                        <a:pt x="408" y="258"/>
                      </a:moveTo>
                      <a:lnTo>
                        <a:pt x="378" y="260"/>
                      </a:lnTo>
                      <a:lnTo>
                        <a:pt x="349" y="269"/>
                      </a:lnTo>
                      <a:lnTo>
                        <a:pt x="325" y="283"/>
                      </a:lnTo>
                      <a:lnTo>
                        <a:pt x="303" y="301"/>
                      </a:lnTo>
                      <a:lnTo>
                        <a:pt x="284" y="323"/>
                      </a:lnTo>
                      <a:lnTo>
                        <a:pt x="271" y="349"/>
                      </a:lnTo>
                      <a:lnTo>
                        <a:pt x="262" y="376"/>
                      </a:lnTo>
                      <a:lnTo>
                        <a:pt x="258" y="406"/>
                      </a:lnTo>
                      <a:lnTo>
                        <a:pt x="258" y="464"/>
                      </a:lnTo>
                      <a:lnTo>
                        <a:pt x="2947" y="464"/>
                      </a:lnTo>
                      <a:lnTo>
                        <a:pt x="2947" y="406"/>
                      </a:lnTo>
                      <a:lnTo>
                        <a:pt x="2944" y="376"/>
                      </a:lnTo>
                      <a:lnTo>
                        <a:pt x="2935" y="349"/>
                      </a:lnTo>
                      <a:lnTo>
                        <a:pt x="2921" y="323"/>
                      </a:lnTo>
                      <a:lnTo>
                        <a:pt x="2902" y="301"/>
                      </a:lnTo>
                      <a:lnTo>
                        <a:pt x="2881" y="283"/>
                      </a:lnTo>
                      <a:lnTo>
                        <a:pt x="2856" y="269"/>
                      </a:lnTo>
                      <a:lnTo>
                        <a:pt x="2827" y="260"/>
                      </a:lnTo>
                      <a:lnTo>
                        <a:pt x="2797" y="258"/>
                      </a:lnTo>
                      <a:lnTo>
                        <a:pt x="408" y="258"/>
                      </a:lnTo>
                      <a:close/>
                      <a:moveTo>
                        <a:pt x="413" y="0"/>
                      </a:moveTo>
                      <a:lnTo>
                        <a:pt x="2756" y="0"/>
                      </a:lnTo>
                      <a:lnTo>
                        <a:pt x="2807" y="3"/>
                      </a:lnTo>
                      <a:lnTo>
                        <a:pt x="2857" y="12"/>
                      </a:lnTo>
                      <a:lnTo>
                        <a:pt x="2905" y="27"/>
                      </a:lnTo>
                      <a:lnTo>
                        <a:pt x="2949" y="47"/>
                      </a:lnTo>
                      <a:lnTo>
                        <a:pt x="2991" y="74"/>
                      </a:lnTo>
                      <a:lnTo>
                        <a:pt x="3030" y="104"/>
                      </a:lnTo>
                      <a:lnTo>
                        <a:pt x="3064" y="138"/>
                      </a:lnTo>
                      <a:lnTo>
                        <a:pt x="3094" y="177"/>
                      </a:lnTo>
                      <a:lnTo>
                        <a:pt x="3120" y="218"/>
                      </a:lnTo>
                      <a:lnTo>
                        <a:pt x="3141" y="263"/>
                      </a:lnTo>
                      <a:lnTo>
                        <a:pt x="3156" y="311"/>
                      </a:lnTo>
                      <a:lnTo>
                        <a:pt x="3165" y="360"/>
                      </a:lnTo>
                      <a:lnTo>
                        <a:pt x="3169" y="412"/>
                      </a:lnTo>
                      <a:lnTo>
                        <a:pt x="3169" y="964"/>
                      </a:lnTo>
                      <a:lnTo>
                        <a:pt x="3122" y="962"/>
                      </a:lnTo>
                      <a:lnTo>
                        <a:pt x="2976" y="962"/>
                      </a:lnTo>
                      <a:lnTo>
                        <a:pt x="2961" y="962"/>
                      </a:lnTo>
                      <a:lnTo>
                        <a:pt x="2947" y="962"/>
                      </a:lnTo>
                      <a:lnTo>
                        <a:pt x="2947" y="856"/>
                      </a:lnTo>
                      <a:lnTo>
                        <a:pt x="258" y="856"/>
                      </a:lnTo>
                      <a:lnTo>
                        <a:pt x="258" y="1900"/>
                      </a:lnTo>
                      <a:lnTo>
                        <a:pt x="262" y="1930"/>
                      </a:lnTo>
                      <a:lnTo>
                        <a:pt x="270" y="1958"/>
                      </a:lnTo>
                      <a:lnTo>
                        <a:pt x="284" y="1984"/>
                      </a:lnTo>
                      <a:lnTo>
                        <a:pt x="302" y="2006"/>
                      </a:lnTo>
                      <a:lnTo>
                        <a:pt x="324" y="2023"/>
                      </a:lnTo>
                      <a:lnTo>
                        <a:pt x="349" y="2038"/>
                      </a:lnTo>
                      <a:lnTo>
                        <a:pt x="377" y="2047"/>
                      </a:lnTo>
                      <a:lnTo>
                        <a:pt x="408" y="2049"/>
                      </a:lnTo>
                      <a:lnTo>
                        <a:pt x="2246" y="2049"/>
                      </a:lnTo>
                      <a:lnTo>
                        <a:pt x="2246" y="2308"/>
                      </a:lnTo>
                      <a:lnTo>
                        <a:pt x="413" y="2308"/>
                      </a:lnTo>
                      <a:lnTo>
                        <a:pt x="362" y="2305"/>
                      </a:lnTo>
                      <a:lnTo>
                        <a:pt x="312" y="2295"/>
                      </a:lnTo>
                      <a:lnTo>
                        <a:pt x="264" y="2279"/>
                      </a:lnTo>
                      <a:lnTo>
                        <a:pt x="220" y="2260"/>
                      </a:lnTo>
                      <a:lnTo>
                        <a:pt x="177" y="2234"/>
                      </a:lnTo>
                      <a:lnTo>
                        <a:pt x="140" y="2203"/>
                      </a:lnTo>
                      <a:lnTo>
                        <a:pt x="104" y="2169"/>
                      </a:lnTo>
                      <a:lnTo>
                        <a:pt x="74" y="2131"/>
                      </a:lnTo>
                      <a:lnTo>
                        <a:pt x="49" y="2089"/>
                      </a:lnTo>
                      <a:lnTo>
                        <a:pt x="28" y="2045"/>
                      </a:lnTo>
                      <a:lnTo>
                        <a:pt x="12" y="1997"/>
                      </a:lnTo>
                      <a:lnTo>
                        <a:pt x="3" y="1947"/>
                      </a:lnTo>
                      <a:lnTo>
                        <a:pt x="0" y="1895"/>
                      </a:lnTo>
                      <a:lnTo>
                        <a:pt x="0" y="412"/>
                      </a:lnTo>
                      <a:lnTo>
                        <a:pt x="3" y="361"/>
                      </a:lnTo>
                      <a:lnTo>
                        <a:pt x="12" y="311"/>
                      </a:lnTo>
                      <a:lnTo>
                        <a:pt x="28" y="263"/>
                      </a:lnTo>
                      <a:lnTo>
                        <a:pt x="49" y="219"/>
                      </a:lnTo>
                      <a:lnTo>
                        <a:pt x="74" y="177"/>
                      </a:lnTo>
                      <a:lnTo>
                        <a:pt x="104" y="138"/>
                      </a:lnTo>
                      <a:lnTo>
                        <a:pt x="139" y="104"/>
                      </a:lnTo>
                      <a:lnTo>
                        <a:pt x="177" y="74"/>
                      </a:lnTo>
                      <a:lnTo>
                        <a:pt x="220" y="48"/>
                      </a:lnTo>
                      <a:lnTo>
                        <a:pt x="264" y="27"/>
                      </a:lnTo>
                      <a:lnTo>
                        <a:pt x="312" y="12"/>
                      </a:lnTo>
                      <a:lnTo>
                        <a:pt x="362" y="3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rgbClr val="3F3A3A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>
                    <a:latin typeface="思源宋体 CN" panose="02020300000000000000" pitchFamily="18" charset="-122"/>
                  </a:endParaRPr>
                </a:p>
              </p:txBody>
            </p:sp>
            <p:sp>
              <p:nvSpPr>
                <p:cNvPr id="169" name="Freeform 275"/>
                <p:cNvSpPr>
                  <a:spLocks noEditPoints="1"/>
                </p:cNvSpPr>
                <p:nvPr/>
              </p:nvSpPr>
              <p:spPr bwMode="auto">
                <a:xfrm>
                  <a:off x="1073150" y="2935288"/>
                  <a:ext cx="193675" cy="244475"/>
                </a:xfrm>
                <a:custGeom>
                  <a:avLst/>
                  <a:gdLst>
                    <a:gd name="T0" fmla="*/ 561 w 1218"/>
                    <a:gd name="T1" fmla="*/ 966 h 1541"/>
                    <a:gd name="T2" fmla="*/ 516 w 1218"/>
                    <a:gd name="T3" fmla="*/ 1013 h 1541"/>
                    <a:gd name="T4" fmla="*/ 510 w 1218"/>
                    <a:gd name="T5" fmla="*/ 1080 h 1541"/>
                    <a:gd name="T6" fmla="*/ 548 w 1218"/>
                    <a:gd name="T7" fmla="*/ 1135 h 1541"/>
                    <a:gd name="T8" fmla="*/ 558 w 1218"/>
                    <a:gd name="T9" fmla="*/ 1155 h 1541"/>
                    <a:gd name="T10" fmla="*/ 568 w 1218"/>
                    <a:gd name="T11" fmla="*/ 1316 h 1541"/>
                    <a:gd name="T12" fmla="*/ 609 w 1218"/>
                    <a:gd name="T13" fmla="*/ 1336 h 1541"/>
                    <a:gd name="T14" fmla="*/ 649 w 1218"/>
                    <a:gd name="T15" fmla="*/ 1316 h 1541"/>
                    <a:gd name="T16" fmla="*/ 659 w 1218"/>
                    <a:gd name="T17" fmla="*/ 1156 h 1541"/>
                    <a:gd name="T18" fmla="*/ 669 w 1218"/>
                    <a:gd name="T19" fmla="*/ 1134 h 1541"/>
                    <a:gd name="T20" fmla="*/ 707 w 1218"/>
                    <a:gd name="T21" fmla="*/ 1078 h 1541"/>
                    <a:gd name="T22" fmla="*/ 699 w 1218"/>
                    <a:gd name="T23" fmla="*/ 1009 h 1541"/>
                    <a:gd name="T24" fmla="*/ 649 w 1218"/>
                    <a:gd name="T25" fmla="*/ 962 h 1541"/>
                    <a:gd name="T26" fmla="*/ 536 w 1218"/>
                    <a:gd name="T27" fmla="*/ 201 h 1541"/>
                    <a:gd name="T28" fmla="*/ 438 w 1218"/>
                    <a:gd name="T29" fmla="*/ 228 h 1541"/>
                    <a:gd name="T30" fmla="*/ 368 w 1218"/>
                    <a:gd name="T31" fmla="*/ 297 h 1541"/>
                    <a:gd name="T32" fmla="*/ 341 w 1218"/>
                    <a:gd name="T33" fmla="*/ 395 h 1541"/>
                    <a:gd name="T34" fmla="*/ 347 w 1218"/>
                    <a:gd name="T35" fmla="*/ 692 h 1541"/>
                    <a:gd name="T36" fmla="*/ 877 w 1218"/>
                    <a:gd name="T37" fmla="*/ 649 h 1541"/>
                    <a:gd name="T38" fmla="*/ 873 w 1218"/>
                    <a:gd name="T39" fmla="*/ 361 h 1541"/>
                    <a:gd name="T40" fmla="*/ 831 w 1218"/>
                    <a:gd name="T41" fmla="*/ 271 h 1541"/>
                    <a:gd name="T42" fmla="*/ 750 w 1218"/>
                    <a:gd name="T43" fmla="*/ 213 h 1541"/>
                    <a:gd name="T44" fmla="*/ 536 w 1218"/>
                    <a:gd name="T45" fmla="*/ 201 h 1541"/>
                    <a:gd name="T46" fmla="*/ 733 w 1218"/>
                    <a:gd name="T47" fmla="*/ 4 h 1541"/>
                    <a:gd name="T48" fmla="*/ 868 w 1218"/>
                    <a:gd name="T49" fmla="*/ 47 h 1541"/>
                    <a:gd name="T50" fmla="*/ 978 w 1218"/>
                    <a:gd name="T51" fmla="*/ 132 h 1541"/>
                    <a:gd name="T52" fmla="*/ 1051 w 1218"/>
                    <a:gd name="T53" fmla="*/ 252 h 1541"/>
                    <a:gd name="T54" fmla="*/ 1078 w 1218"/>
                    <a:gd name="T55" fmla="*/ 394 h 1541"/>
                    <a:gd name="T56" fmla="*/ 1075 w 1218"/>
                    <a:gd name="T57" fmla="*/ 695 h 1541"/>
                    <a:gd name="T58" fmla="*/ 1156 w 1218"/>
                    <a:gd name="T59" fmla="*/ 737 h 1541"/>
                    <a:gd name="T60" fmla="*/ 1207 w 1218"/>
                    <a:gd name="T61" fmla="*/ 813 h 1541"/>
                    <a:gd name="T62" fmla="*/ 1218 w 1218"/>
                    <a:gd name="T63" fmla="*/ 1358 h 1541"/>
                    <a:gd name="T64" fmla="*/ 1192 w 1218"/>
                    <a:gd name="T65" fmla="*/ 1450 h 1541"/>
                    <a:gd name="T66" fmla="*/ 1127 w 1218"/>
                    <a:gd name="T67" fmla="*/ 1517 h 1541"/>
                    <a:gd name="T68" fmla="*/ 1034 w 1218"/>
                    <a:gd name="T69" fmla="*/ 1541 h 1541"/>
                    <a:gd name="T70" fmla="*/ 119 w 1218"/>
                    <a:gd name="T71" fmla="*/ 1530 h 1541"/>
                    <a:gd name="T72" fmla="*/ 43 w 1218"/>
                    <a:gd name="T73" fmla="*/ 1476 h 1541"/>
                    <a:gd name="T74" fmla="*/ 2 w 1218"/>
                    <a:gd name="T75" fmla="*/ 1391 h 1541"/>
                    <a:gd name="T76" fmla="*/ 2 w 1218"/>
                    <a:gd name="T77" fmla="*/ 842 h 1541"/>
                    <a:gd name="T78" fmla="*/ 41 w 1218"/>
                    <a:gd name="T79" fmla="*/ 759 h 1541"/>
                    <a:gd name="T80" fmla="*/ 115 w 1218"/>
                    <a:gd name="T81" fmla="*/ 704 h 1541"/>
                    <a:gd name="T82" fmla="*/ 142 w 1218"/>
                    <a:gd name="T83" fmla="*/ 648 h 1541"/>
                    <a:gd name="T84" fmla="*/ 154 w 1218"/>
                    <a:gd name="T85" fmla="*/ 297 h 1541"/>
                    <a:gd name="T86" fmla="*/ 213 w 1218"/>
                    <a:gd name="T87" fmla="*/ 169 h 1541"/>
                    <a:gd name="T88" fmla="*/ 312 w 1218"/>
                    <a:gd name="T89" fmla="*/ 70 h 1541"/>
                    <a:gd name="T90" fmla="*/ 439 w 1218"/>
                    <a:gd name="T91" fmla="*/ 13 h 1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218" h="1541">
                      <a:moveTo>
                        <a:pt x="603" y="954"/>
                      </a:moveTo>
                      <a:lnTo>
                        <a:pt x="582" y="958"/>
                      </a:lnTo>
                      <a:lnTo>
                        <a:pt x="561" y="966"/>
                      </a:lnTo>
                      <a:lnTo>
                        <a:pt x="543" y="978"/>
                      </a:lnTo>
                      <a:lnTo>
                        <a:pt x="528" y="995"/>
                      </a:lnTo>
                      <a:lnTo>
                        <a:pt x="516" y="1013"/>
                      </a:lnTo>
                      <a:lnTo>
                        <a:pt x="509" y="1036"/>
                      </a:lnTo>
                      <a:lnTo>
                        <a:pt x="507" y="1058"/>
                      </a:lnTo>
                      <a:lnTo>
                        <a:pt x="510" y="1080"/>
                      </a:lnTo>
                      <a:lnTo>
                        <a:pt x="518" y="1101"/>
                      </a:lnTo>
                      <a:lnTo>
                        <a:pt x="531" y="1119"/>
                      </a:lnTo>
                      <a:lnTo>
                        <a:pt x="548" y="1135"/>
                      </a:lnTo>
                      <a:lnTo>
                        <a:pt x="554" y="1141"/>
                      </a:lnTo>
                      <a:lnTo>
                        <a:pt x="558" y="1148"/>
                      </a:lnTo>
                      <a:lnTo>
                        <a:pt x="558" y="1155"/>
                      </a:lnTo>
                      <a:lnTo>
                        <a:pt x="558" y="1286"/>
                      </a:lnTo>
                      <a:lnTo>
                        <a:pt x="561" y="1302"/>
                      </a:lnTo>
                      <a:lnTo>
                        <a:pt x="568" y="1316"/>
                      </a:lnTo>
                      <a:lnTo>
                        <a:pt x="579" y="1327"/>
                      </a:lnTo>
                      <a:lnTo>
                        <a:pt x="592" y="1334"/>
                      </a:lnTo>
                      <a:lnTo>
                        <a:pt x="609" y="1336"/>
                      </a:lnTo>
                      <a:lnTo>
                        <a:pt x="624" y="1334"/>
                      </a:lnTo>
                      <a:lnTo>
                        <a:pt x="638" y="1327"/>
                      </a:lnTo>
                      <a:lnTo>
                        <a:pt x="649" y="1316"/>
                      </a:lnTo>
                      <a:lnTo>
                        <a:pt x="656" y="1302"/>
                      </a:lnTo>
                      <a:lnTo>
                        <a:pt x="659" y="1286"/>
                      </a:lnTo>
                      <a:lnTo>
                        <a:pt x="659" y="1156"/>
                      </a:lnTo>
                      <a:lnTo>
                        <a:pt x="660" y="1148"/>
                      </a:lnTo>
                      <a:lnTo>
                        <a:pt x="663" y="1141"/>
                      </a:lnTo>
                      <a:lnTo>
                        <a:pt x="669" y="1134"/>
                      </a:lnTo>
                      <a:lnTo>
                        <a:pt x="688" y="1118"/>
                      </a:lnTo>
                      <a:lnTo>
                        <a:pt x="700" y="1099"/>
                      </a:lnTo>
                      <a:lnTo>
                        <a:pt x="707" y="1078"/>
                      </a:lnTo>
                      <a:lnTo>
                        <a:pt x="709" y="1053"/>
                      </a:lnTo>
                      <a:lnTo>
                        <a:pt x="706" y="1030"/>
                      </a:lnTo>
                      <a:lnTo>
                        <a:pt x="699" y="1009"/>
                      </a:lnTo>
                      <a:lnTo>
                        <a:pt x="685" y="990"/>
                      </a:lnTo>
                      <a:lnTo>
                        <a:pt x="669" y="975"/>
                      </a:lnTo>
                      <a:lnTo>
                        <a:pt x="649" y="962"/>
                      </a:lnTo>
                      <a:lnTo>
                        <a:pt x="625" y="956"/>
                      </a:lnTo>
                      <a:lnTo>
                        <a:pt x="603" y="954"/>
                      </a:lnTo>
                      <a:close/>
                      <a:moveTo>
                        <a:pt x="536" y="201"/>
                      </a:moveTo>
                      <a:lnTo>
                        <a:pt x="501" y="204"/>
                      </a:lnTo>
                      <a:lnTo>
                        <a:pt x="468" y="213"/>
                      </a:lnTo>
                      <a:lnTo>
                        <a:pt x="438" y="228"/>
                      </a:lnTo>
                      <a:lnTo>
                        <a:pt x="411" y="246"/>
                      </a:lnTo>
                      <a:lnTo>
                        <a:pt x="388" y="271"/>
                      </a:lnTo>
                      <a:lnTo>
                        <a:pt x="368" y="297"/>
                      </a:lnTo>
                      <a:lnTo>
                        <a:pt x="354" y="327"/>
                      </a:lnTo>
                      <a:lnTo>
                        <a:pt x="345" y="361"/>
                      </a:lnTo>
                      <a:lnTo>
                        <a:pt x="341" y="395"/>
                      </a:lnTo>
                      <a:lnTo>
                        <a:pt x="341" y="649"/>
                      </a:lnTo>
                      <a:lnTo>
                        <a:pt x="344" y="671"/>
                      </a:lnTo>
                      <a:lnTo>
                        <a:pt x="347" y="692"/>
                      </a:lnTo>
                      <a:lnTo>
                        <a:pt x="872" y="692"/>
                      </a:lnTo>
                      <a:lnTo>
                        <a:pt x="876" y="671"/>
                      </a:lnTo>
                      <a:lnTo>
                        <a:pt x="877" y="649"/>
                      </a:lnTo>
                      <a:lnTo>
                        <a:pt x="876" y="649"/>
                      </a:lnTo>
                      <a:lnTo>
                        <a:pt x="876" y="395"/>
                      </a:lnTo>
                      <a:lnTo>
                        <a:pt x="873" y="361"/>
                      </a:lnTo>
                      <a:lnTo>
                        <a:pt x="864" y="327"/>
                      </a:lnTo>
                      <a:lnTo>
                        <a:pt x="849" y="297"/>
                      </a:lnTo>
                      <a:lnTo>
                        <a:pt x="831" y="271"/>
                      </a:lnTo>
                      <a:lnTo>
                        <a:pt x="807" y="246"/>
                      </a:lnTo>
                      <a:lnTo>
                        <a:pt x="781" y="228"/>
                      </a:lnTo>
                      <a:lnTo>
                        <a:pt x="750" y="213"/>
                      </a:lnTo>
                      <a:lnTo>
                        <a:pt x="717" y="204"/>
                      </a:lnTo>
                      <a:lnTo>
                        <a:pt x="683" y="201"/>
                      </a:lnTo>
                      <a:lnTo>
                        <a:pt x="536" y="201"/>
                      </a:lnTo>
                      <a:close/>
                      <a:moveTo>
                        <a:pt x="537" y="0"/>
                      </a:moveTo>
                      <a:lnTo>
                        <a:pt x="683" y="0"/>
                      </a:lnTo>
                      <a:lnTo>
                        <a:pt x="733" y="4"/>
                      </a:lnTo>
                      <a:lnTo>
                        <a:pt x="781" y="13"/>
                      </a:lnTo>
                      <a:lnTo>
                        <a:pt x="826" y="27"/>
                      </a:lnTo>
                      <a:lnTo>
                        <a:pt x="868" y="47"/>
                      </a:lnTo>
                      <a:lnTo>
                        <a:pt x="908" y="71"/>
                      </a:lnTo>
                      <a:lnTo>
                        <a:pt x="945" y="100"/>
                      </a:lnTo>
                      <a:lnTo>
                        <a:pt x="978" y="132"/>
                      </a:lnTo>
                      <a:lnTo>
                        <a:pt x="1007" y="169"/>
                      </a:lnTo>
                      <a:lnTo>
                        <a:pt x="1031" y="209"/>
                      </a:lnTo>
                      <a:lnTo>
                        <a:pt x="1051" y="252"/>
                      </a:lnTo>
                      <a:lnTo>
                        <a:pt x="1066" y="297"/>
                      </a:lnTo>
                      <a:lnTo>
                        <a:pt x="1075" y="345"/>
                      </a:lnTo>
                      <a:lnTo>
                        <a:pt x="1078" y="394"/>
                      </a:lnTo>
                      <a:lnTo>
                        <a:pt x="1078" y="648"/>
                      </a:lnTo>
                      <a:lnTo>
                        <a:pt x="1077" y="672"/>
                      </a:lnTo>
                      <a:lnTo>
                        <a:pt x="1075" y="695"/>
                      </a:lnTo>
                      <a:lnTo>
                        <a:pt x="1105" y="705"/>
                      </a:lnTo>
                      <a:lnTo>
                        <a:pt x="1131" y="720"/>
                      </a:lnTo>
                      <a:lnTo>
                        <a:pt x="1156" y="737"/>
                      </a:lnTo>
                      <a:lnTo>
                        <a:pt x="1177" y="760"/>
                      </a:lnTo>
                      <a:lnTo>
                        <a:pt x="1194" y="784"/>
                      </a:lnTo>
                      <a:lnTo>
                        <a:pt x="1207" y="813"/>
                      </a:lnTo>
                      <a:lnTo>
                        <a:pt x="1214" y="843"/>
                      </a:lnTo>
                      <a:lnTo>
                        <a:pt x="1218" y="874"/>
                      </a:lnTo>
                      <a:lnTo>
                        <a:pt x="1218" y="1358"/>
                      </a:lnTo>
                      <a:lnTo>
                        <a:pt x="1214" y="1391"/>
                      </a:lnTo>
                      <a:lnTo>
                        <a:pt x="1205" y="1421"/>
                      </a:lnTo>
                      <a:lnTo>
                        <a:pt x="1192" y="1450"/>
                      </a:lnTo>
                      <a:lnTo>
                        <a:pt x="1174" y="1476"/>
                      </a:lnTo>
                      <a:lnTo>
                        <a:pt x="1152" y="1498"/>
                      </a:lnTo>
                      <a:lnTo>
                        <a:pt x="1127" y="1517"/>
                      </a:lnTo>
                      <a:lnTo>
                        <a:pt x="1098" y="1530"/>
                      </a:lnTo>
                      <a:lnTo>
                        <a:pt x="1067" y="1539"/>
                      </a:lnTo>
                      <a:lnTo>
                        <a:pt x="1034" y="1541"/>
                      </a:lnTo>
                      <a:lnTo>
                        <a:pt x="183" y="1541"/>
                      </a:lnTo>
                      <a:lnTo>
                        <a:pt x="150" y="1539"/>
                      </a:lnTo>
                      <a:lnTo>
                        <a:pt x="119" y="1530"/>
                      </a:lnTo>
                      <a:lnTo>
                        <a:pt x="91" y="1517"/>
                      </a:lnTo>
                      <a:lnTo>
                        <a:pt x="65" y="1498"/>
                      </a:lnTo>
                      <a:lnTo>
                        <a:pt x="43" y="1476"/>
                      </a:lnTo>
                      <a:lnTo>
                        <a:pt x="24" y="1450"/>
                      </a:lnTo>
                      <a:lnTo>
                        <a:pt x="11" y="1421"/>
                      </a:lnTo>
                      <a:lnTo>
                        <a:pt x="2" y="1391"/>
                      </a:lnTo>
                      <a:lnTo>
                        <a:pt x="0" y="1358"/>
                      </a:lnTo>
                      <a:lnTo>
                        <a:pt x="0" y="874"/>
                      </a:lnTo>
                      <a:lnTo>
                        <a:pt x="2" y="842"/>
                      </a:lnTo>
                      <a:lnTo>
                        <a:pt x="11" y="812"/>
                      </a:lnTo>
                      <a:lnTo>
                        <a:pt x="24" y="784"/>
                      </a:lnTo>
                      <a:lnTo>
                        <a:pt x="41" y="759"/>
                      </a:lnTo>
                      <a:lnTo>
                        <a:pt x="63" y="736"/>
                      </a:lnTo>
                      <a:lnTo>
                        <a:pt x="88" y="719"/>
                      </a:lnTo>
                      <a:lnTo>
                        <a:pt x="115" y="704"/>
                      </a:lnTo>
                      <a:lnTo>
                        <a:pt x="145" y="695"/>
                      </a:lnTo>
                      <a:lnTo>
                        <a:pt x="143" y="671"/>
                      </a:lnTo>
                      <a:lnTo>
                        <a:pt x="142" y="648"/>
                      </a:lnTo>
                      <a:lnTo>
                        <a:pt x="142" y="394"/>
                      </a:lnTo>
                      <a:lnTo>
                        <a:pt x="145" y="345"/>
                      </a:lnTo>
                      <a:lnTo>
                        <a:pt x="154" y="297"/>
                      </a:lnTo>
                      <a:lnTo>
                        <a:pt x="168" y="252"/>
                      </a:lnTo>
                      <a:lnTo>
                        <a:pt x="188" y="209"/>
                      </a:lnTo>
                      <a:lnTo>
                        <a:pt x="213" y="169"/>
                      </a:lnTo>
                      <a:lnTo>
                        <a:pt x="242" y="132"/>
                      </a:lnTo>
                      <a:lnTo>
                        <a:pt x="275" y="100"/>
                      </a:lnTo>
                      <a:lnTo>
                        <a:pt x="312" y="70"/>
                      </a:lnTo>
                      <a:lnTo>
                        <a:pt x="351" y="46"/>
                      </a:lnTo>
                      <a:lnTo>
                        <a:pt x="394" y="27"/>
                      </a:lnTo>
                      <a:lnTo>
                        <a:pt x="439" y="13"/>
                      </a:lnTo>
                      <a:lnTo>
                        <a:pt x="487" y="4"/>
                      </a:lnTo>
                      <a:lnTo>
                        <a:pt x="537" y="0"/>
                      </a:lnTo>
                      <a:close/>
                    </a:path>
                  </a:pathLst>
                </a:custGeom>
                <a:solidFill>
                  <a:srgbClr val="3F3A3A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>
                    <a:latin typeface="思源宋体 CN" panose="02020300000000000000" pitchFamily="18" charset="-122"/>
                  </a:endParaRPr>
                </a:p>
              </p:txBody>
            </p:sp>
          </p:grpSp>
          <p:sp>
            <p:nvSpPr>
              <p:cNvPr id="170" name="Inhaltsplatzhalter 4"/>
              <p:cNvSpPr txBox="1"/>
              <p:nvPr/>
            </p:nvSpPr>
            <p:spPr>
              <a:xfrm>
                <a:off x="4435279" y="4074231"/>
                <a:ext cx="885242" cy="414291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305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charset="0"/>
                    <a:ea typeface="+mn-ea"/>
                    <a:cs typeface="+mn-cs"/>
                  </a:defRPr>
                </a:lvl1pPr>
                <a:lvl2pPr marL="80772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charset="0"/>
                    <a:ea typeface="+mn-ea"/>
                    <a:cs typeface="+mn-cs"/>
                  </a:defRPr>
                </a:lvl2pPr>
                <a:lvl3pPr marL="10807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charset="0"/>
                    <a:ea typeface="+mn-ea"/>
                    <a:cs typeface="+mn-cs"/>
                  </a:defRPr>
                </a:lvl3pPr>
                <a:lvl4pPr marL="14363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charset="0"/>
                    <a:ea typeface="+mn-ea"/>
                    <a:cs typeface="+mn-cs"/>
                  </a:defRPr>
                </a:lvl4pPr>
                <a:lvl5pPr marL="1793240" indent="-17907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charset="0"/>
                    <a:ea typeface="+mn-ea"/>
                    <a:cs typeface="+mn-cs"/>
                  </a:defRPr>
                </a:lvl5pPr>
                <a:lvl6pPr marL="2513965" indent="-228600" algn="l" defTabSz="913765" rtl="0" eaLnBrk="1" latinLnBrk="0" hangingPunct="1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165" indent="-228600" algn="l" defTabSz="913765" rtl="0" eaLnBrk="1" latinLnBrk="0" hangingPunct="1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730" indent="-228600" algn="l" defTabSz="913765" rtl="0" eaLnBrk="1" latinLnBrk="0" hangingPunct="1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930" indent="-228600" algn="l" defTabSz="913765" rtl="0" eaLnBrk="1" latinLnBrk="0" hangingPunct="1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altLang="zh-CN" sz="2400" b="1" dirty="0">
                    <a:solidFill>
                      <a:srgbClr val="3F3A3A"/>
                    </a:solidFill>
                    <a:latin typeface="思源宋体 CN" panose="02020300000000000000" pitchFamily="18" charset="-122"/>
                  </a:rPr>
                  <a:t>66</a:t>
                </a:r>
                <a:r>
                  <a:rPr lang="zh-CN" altLang="en-US" sz="2400" b="1" dirty="0">
                    <a:solidFill>
                      <a:srgbClr val="3F3A3A"/>
                    </a:solidFill>
                    <a:latin typeface="思源宋体 CN" panose="02020300000000000000" pitchFamily="18" charset="-122"/>
                  </a:rPr>
                  <a:t>个</a:t>
                </a:r>
                <a:endParaRPr lang="zh-CN" altLang="en-US" sz="2400" b="1" dirty="0">
                  <a:solidFill>
                    <a:srgbClr val="3F3A3A"/>
                  </a:solidFill>
                  <a:latin typeface="思源宋体 CN" panose="02020300000000000000" pitchFamily="18" charset="-122"/>
                </a:endParaRPr>
              </a:p>
            </p:txBody>
          </p:sp>
        </p:grpSp>
        <p:grpSp>
          <p:nvGrpSpPr>
            <p:cNvPr id="171" name="组合 170"/>
            <p:cNvGrpSpPr/>
            <p:nvPr/>
          </p:nvGrpSpPr>
          <p:grpSpPr>
            <a:xfrm>
              <a:off x="1355" y="3419"/>
              <a:ext cx="4213" cy="3965"/>
              <a:chOff x="288469" y="1859708"/>
              <a:chExt cx="3004464" cy="2827305"/>
            </a:xfrm>
          </p:grpSpPr>
          <p:grpSp>
            <p:nvGrpSpPr>
              <p:cNvPr id="172" name="Group 22"/>
              <p:cNvGrpSpPr/>
              <p:nvPr/>
            </p:nvGrpSpPr>
            <p:grpSpPr>
              <a:xfrm>
                <a:off x="288469" y="3261089"/>
                <a:ext cx="3004464" cy="1425924"/>
                <a:chOff x="708026" y="3065207"/>
                <a:chExt cx="3187700" cy="1512888"/>
              </a:xfrm>
            </p:grpSpPr>
            <p:sp>
              <p:nvSpPr>
                <p:cNvPr id="173" name="Freeform 9"/>
                <p:cNvSpPr/>
                <p:nvPr/>
              </p:nvSpPr>
              <p:spPr bwMode="auto">
                <a:xfrm>
                  <a:off x="1063626" y="4412995"/>
                  <a:ext cx="2832100" cy="165100"/>
                </a:xfrm>
                <a:custGeom>
                  <a:avLst/>
                  <a:gdLst>
                    <a:gd name="T0" fmla="*/ 1443 w 1784"/>
                    <a:gd name="T1" fmla="*/ 0 h 104"/>
                    <a:gd name="T2" fmla="*/ 0 w 1784"/>
                    <a:gd name="T3" fmla="*/ 0 h 104"/>
                    <a:gd name="T4" fmla="*/ 341 w 1784"/>
                    <a:gd name="T5" fmla="*/ 104 h 104"/>
                    <a:gd name="T6" fmla="*/ 1784 w 1784"/>
                    <a:gd name="T7" fmla="*/ 104 h 104"/>
                    <a:gd name="T8" fmla="*/ 1443 w 1784"/>
                    <a:gd name="T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84" h="104">
                      <a:moveTo>
                        <a:pt x="1443" y="0"/>
                      </a:moveTo>
                      <a:lnTo>
                        <a:pt x="0" y="0"/>
                      </a:lnTo>
                      <a:lnTo>
                        <a:pt x="341" y="104"/>
                      </a:lnTo>
                      <a:lnTo>
                        <a:pt x="1784" y="104"/>
                      </a:lnTo>
                      <a:lnTo>
                        <a:pt x="1443" y="0"/>
                      </a:lnTo>
                      <a:close/>
                    </a:path>
                  </a:pathLst>
                </a:custGeom>
                <a:solidFill>
                  <a:schemeClr val="tx1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0" tIns="0" rIns="0" bIns="0" numCol="1" anchor="ctr" anchorCtr="0" compatLnSpc="1"/>
                <a:lstStyle/>
                <a:p>
                  <a:pPr algn="ctr"/>
                  <a:endParaRPr lang="en-US" sz="2000" b="1" dirty="0">
                    <a:solidFill>
                      <a:schemeClr val="bg1"/>
                    </a:solidFill>
                    <a:latin typeface="思源宋体 CN" panose="02020300000000000000" pitchFamily="18" charset="-122"/>
                  </a:endParaRPr>
                </a:p>
              </p:txBody>
            </p:sp>
            <p:grpSp>
              <p:nvGrpSpPr>
                <p:cNvPr id="174" name="Group 3"/>
                <p:cNvGrpSpPr/>
                <p:nvPr/>
              </p:nvGrpSpPr>
              <p:grpSpPr>
                <a:xfrm>
                  <a:off x="708026" y="3065207"/>
                  <a:ext cx="3187700" cy="1512888"/>
                  <a:chOff x="708026" y="3065207"/>
                  <a:chExt cx="3187700" cy="1512888"/>
                </a:xfrm>
              </p:grpSpPr>
              <p:sp>
                <p:nvSpPr>
                  <p:cNvPr id="175" name="Freeform 5"/>
                  <p:cNvSpPr/>
                  <p:nvPr/>
                </p:nvSpPr>
                <p:spPr bwMode="auto">
                  <a:xfrm>
                    <a:off x="708026" y="3441445"/>
                    <a:ext cx="679450" cy="400050"/>
                  </a:xfrm>
                  <a:custGeom>
                    <a:avLst/>
                    <a:gdLst>
                      <a:gd name="T0" fmla="*/ 224 w 428"/>
                      <a:gd name="T1" fmla="*/ 0 h 252"/>
                      <a:gd name="T2" fmla="*/ 428 w 428"/>
                      <a:gd name="T3" fmla="*/ 0 h 252"/>
                      <a:gd name="T4" fmla="*/ 428 w 428"/>
                      <a:gd name="T5" fmla="*/ 252 h 252"/>
                      <a:gd name="T6" fmla="*/ 0 w 428"/>
                      <a:gd name="T7" fmla="*/ 252 h 252"/>
                      <a:gd name="T8" fmla="*/ 224 w 428"/>
                      <a:gd name="T9" fmla="*/ 0 h 2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28" h="252">
                        <a:moveTo>
                          <a:pt x="224" y="0"/>
                        </a:moveTo>
                        <a:lnTo>
                          <a:pt x="428" y="0"/>
                        </a:lnTo>
                        <a:lnTo>
                          <a:pt x="428" y="252"/>
                        </a:lnTo>
                        <a:lnTo>
                          <a:pt x="0" y="252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rgbClr val="BEAE00"/>
                  </a:solidFill>
                  <a:ln>
                    <a:noFill/>
                  </a:ln>
                </p:spPr>
                <p:txBody>
                  <a:bodyPr vert="horz" wrap="square" lIns="0" tIns="0" rIns="0" bIns="0" numCol="1" anchor="ctr" anchorCtr="0" compatLnSpc="1"/>
                  <a:lstStyle/>
                  <a:p>
                    <a:pPr algn="ctr"/>
                    <a:endParaRPr lang="en-US" sz="2000" b="1" dirty="0">
                      <a:solidFill>
                        <a:schemeClr val="bg1"/>
                      </a:solidFill>
                      <a:latin typeface="思源宋体 CN" panose="02020300000000000000" pitchFamily="18" charset="-122"/>
                    </a:endParaRPr>
                  </a:p>
                </p:txBody>
              </p:sp>
              <p:sp>
                <p:nvSpPr>
                  <p:cNvPr id="176" name="Oval 11"/>
                  <p:cNvSpPr>
                    <a:spLocks noChangeArrowheads="1"/>
                  </p:cNvSpPr>
                  <p:nvPr/>
                </p:nvSpPr>
                <p:spPr bwMode="auto">
                  <a:xfrm>
                    <a:off x="1912939" y="3065207"/>
                    <a:ext cx="660400" cy="663575"/>
                  </a:xfrm>
                  <a:prstGeom prst="ellipse">
                    <a:avLst/>
                  </a:prstGeom>
                  <a:solidFill>
                    <a:srgbClr val="F9E72C"/>
                  </a:solidFill>
                  <a:ln>
                    <a:noFill/>
                  </a:ln>
                </p:spPr>
                <p:txBody>
                  <a:bodyPr vert="horz" wrap="square" lIns="0" tIns="0" rIns="0" bIns="0" numCol="1" anchor="ctr" anchorCtr="0" compatLnSpc="1"/>
                  <a:lstStyle/>
                  <a:p>
                    <a:pPr algn="ctr"/>
                    <a:r>
                      <a:rPr lang="en-US" sz="2000" b="1" dirty="0">
                        <a:solidFill>
                          <a:srgbClr val="3F3A3A"/>
                        </a:solidFill>
                        <a:latin typeface="思源宋体 CN" panose="02020300000000000000" pitchFamily="18" charset="-122"/>
                      </a:rPr>
                      <a:t>01</a:t>
                    </a:r>
                    <a:endParaRPr lang="en-US" sz="2000" b="1" dirty="0">
                      <a:solidFill>
                        <a:srgbClr val="3F3A3A"/>
                      </a:solidFill>
                      <a:latin typeface="思源宋体 CN" panose="02020300000000000000" pitchFamily="18" charset="-122"/>
                    </a:endParaRPr>
                  </a:p>
                </p:txBody>
              </p:sp>
              <p:sp>
                <p:nvSpPr>
                  <p:cNvPr id="177" name="Freeform 12"/>
                  <p:cNvSpPr/>
                  <p:nvPr/>
                </p:nvSpPr>
                <p:spPr bwMode="auto">
                  <a:xfrm>
                    <a:off x="1063626" y="3441445"/>
                    <a:ext cx="2832100" cy="1136650"/>
                  </a:xfrm>
                  <a:custGeom>
                    <a:avLst/>
                    <a:gdLst>
                      <a:gd name="T0" fmla="*/ 610 w 754"/>
                      <a:gd name="T1" fmla="*/ 0 h 301"/>
                      <a:gd name="T2" fmla="*/ 421 w 754"/>
                      <a:gd name="T3" fmla="*/ 0 h 301"/>
                      <a:gd name="T4" fmla="*/ 314 w 754"/>
                      <a:gd name="T5" fmla="*/ 96 h 301"/>
                      <a:gd name="T6" fmla="*/ 207 w 754"/>
                      <a:gd name="T7" fmla="*/ 0 h 301"/>
                      <a:gd name="T8" fmla="*/ 0 w 754"/>
                      <a:gd name="T9" fmla="*/ 0 h 301"/>
                      <a:gd name="T10" fmla="*/ 144 w 754"/>
                      <a:gd name="T11" fmla="*/ 301 h 301"/>
                      <a:gd name="T12" fmla="*/ 754 w 754"/>
                      <a:gd name="T13" fmla="*/ 301 h 301"/>
                      <a:gd name="T14" fmla="*/ 610 w 754"/>
                      <a:gd name="T15" fmla="*/ 0 h 3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754" h="301">
                        <a:moveTo>
                          <a:pt x="610" y="0"/>
                        </a:moveTo>
                        <a:cubicBezTo>
                          <a:pt x="421" y="0"/>
                          <a:pt x="421" y="0"/>
                          <a:pt x="421" y="0"/>
                        </a:cubicBezTo>
                        <a:cubicBezTo>
                          <a:pt x="415" y="54"/>
                          <a:pt x="369" y="96"/>
                          <a:pt x="314" y="96"/>
                        </a:cubicBezTo>
                        <a:cubicBezTo>
                          <a:pt x="258" y="96"/>
                          <a:pt x="213" y="54"/>
                          <a:pt x="207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44" y="301"/>
                          <a:pt x="144" y="301"/>
                          <a:pt x="144" y="301"/>
                        </a:cubicBezTo>
                        <a:cubicBezTo>
                          <a:pt x="754" y="301"/>
                          <a:pt x="754" y="301"/>
                          <a:pt x="754" y="301"/>
                        </a:cubicBezTo>
                        <a:lnTo>
                          <a:pt x="610" y="0"/>
                        </a:lnTo>
                        <a:close/>
                      </a:path>
                    </a:pathLst>
                  </a:custGeom>
                  <a:solidFill>
                    <a:srgbClr val="F9E72C"/>
                  </a:solidFill>
                  <a:ln>
                    <a:noFill/>
                  </a:ln>
                </p:spPr>
                <p:txBody>
                  <a:bodyPr vert="horz" wrap="square" lIns="0" tIns="0" rIns="0" bIns="0" numCol="1" anchor="ctr" anchorCtr="0" compatLnSpc="1"/>
                  <a:lstStyle/>
                  <a:p>
                    <a:pPr algn="ctr"/>
                    <a:endParaRPr lang="en-US" sz="2000" b="1" dirty="0">
                      <a:solidFill>
                        <a:schemeClr val="bg1"/>
                      </a:solidFill>
                      <a:latin typeface="思源宋体 CN" panose="02020300000000000000" pitchFamily="18" charset="-122"/>
                    </a:endParaRPr>
                  </a:p>
                </p:txBody>
              </p:sp>
            </p:grpSp>
          </p:grpSp>
          <p:grpSp>
            <p:nvGrpSpPr>
              <p:cNvPr id="178" name="Group 62"/>
              <p:cNvGrpSpPr/>
              <p:nvPr/>
            </p:nvGrpSpPr>
            <p:grpSpPr>
              <a:xfrm>
                <a:off x="1277496" y="1859708"/>
                <a:ext cx="922491" cy="1401381"/>
                <a:chOff x="1277496" y="1859708"/>
                <a:chExt cx="922491" cy="1401381"/>
              </a:xfrm>
            </p:grpSpPr>
            <p:grpSp>
              <p:nvGrpSpPr>
                <p:cNvPr id="179" name="Group 36"/>
                <p:cNvGrpSpPr/>
                <p:nvPr/>
              </p:nvGrpSpPr>
              <p:grpSpPr>
                <a:xfrm>
                  <a:off x="1277496" y="1859708"/>
                  <a:ext cx="922491" cy="922489"/>
                  <a:chOff x="7747001" y="696914"/>
                  <a:chExt cx="1130300" cy="1130298"/>
                </a:xfrm>
              </p:grpSpPr>
              <p:sp>
                <p:nvSpPr>
                  <p:cNvPr id="180" name="Oval 5"/>
                  <p:cNvSpPr>
                    <a:spLocks noChangeArrowheads="1"/>
                  </p:cNvSpPr>
                  <p:nvPr/>
                </p:nvSpPr>
                <p:spPr bwMode="auto">
                  <a:xfrm>
                    <a:off x="7847014" y="796926"/>
                    <a:ext cx="930275" cy="930275"/>
                  </a:xfrm>
                  <a:prstGeom prst="ellipse">
                    <a:avLst/>
                  </a:prstGeom>
                  <a:solidFill>
                    <a:srgbClr val="F9E72C"/>
                  </a:solidFill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 dirty="0">
                      <a:latin typeface="思源宋体 CN" panose="02020300000000000000" pitchFamily="18" charset="-122"/>
                    </a:endParaRPr>
                  </a:p>
                </p:txBody>
              </p:sp>
              <p:sp>
                <p:nvSpPr>
                  <p:cNvPr id="181" name="Oval 5"/>
                  <p:cNvSpPr>
                    <a:spLocks noChangeArrowheads="1"/>
                  </p:cNvSpPr>
                  <p:nvPr/>
                </p:nvSpPr>
                <p:spPr bwMode="auto">
                  <a:xfrm>
                    <a:off x="7747001" y="696914"/>
                    <a:ext cx="1130300" cy="1130298"/>
                  </a:xfrm>
                  <a:prstGeom prst="ellipse">
                    <a:avLst/>
                  </a:prstGeom>
                  <a:noFill/>
                  <a:ln w="28575">
                    <a:solidFill>
                      <a:srgbClr val="F9E72C"/>
                    </a:solidFill>
                    <a:prstDash val="sysDot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r>
                      <a:rPr lang="en-US" dirty="0">
                        <a:latin typeface="思源宋体 CN" panose="02020300000000000000" pitchFamily="18" charset="-122"/>
                      </a:rPr>
                      <a:t>a</a:t>
                    </a:r>
                    <a:endParaRPr lang="en-US" dirty="0">
                      <a:latin typeface="思源宋体 CN" panose="02020300000000000000" pitchFamily="18" charset="-122"/>
                    </a:endParaRPr>
                  </a:p>
                </p:txBody>
              </p:sp>
            </p:grpSp>
            <p:cxnSp>
              <p:nvCxnSpPr>
                <p:cNvPr id="182" name="Straight Connector 39"/>
                <p:cNvCxnSpPr>
                  <a:stCxn id="181" idx="4"/>
                  <a:endCxn id="176" idx="0"/>
                </p:cNvCxnSpPr>
                <p:nvPr/>
              </p:nvCxnSpPr>
              <p:spPr>
                <a:xfrm flipH="1">
                  <a:off x="1735341" y="2782197"/>
                  <a:ext cx="3401" cy="478892"/>
                </a:xfrm>
                <a:prstGeom prst="line">
                  <a:avLst/>
                </a:prstGeom>
                <a:ln w="28575">
                  <a:solidFill>
                    <a:srgbClr val="F9E72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Freeform 66"/>
              <p:cNvSpPr>
                <a:spLocks noEditPoints="1"/>
              </p:cNvSpPr>
              <p:nvPr/>
            </p:nvSpPr>
            <p:spPr bwMode="auto">
              <a:xfrm>
                <a:off x="1488484" y="2071016"/>
                <a:ext cx="500926" cy="499126"/>
              </a:xfrm>
              <a:custGeom>
                <a:avLst/>
                <a:gdLst>
                  <a:gd name="T0" fmla="*/ 3130 w 3331"/>
                  <a:gd name="T1" fmla="*/ 1290 h 3328"/>
                  <a:gd name="T2" fmla="*/ 3082 w 3331"/>
                  <a:gd name="T3" fmla="*/ 1039 h 3328"/>
                  <a:gd name="T4" fmla="*/ 2984 w 3331"/>
                  <a:gd name="T5" fmla="*/ 809 h 3328"/>
                  <a:gd name="T6" fmla="*/ 2841 w 3331"/>
                  <a:gd name="T7" fmla="*/ 606 h 3328"/>
                  <a:gd name="T8" fmla="*/ 2661 w 3331"/>
                  <a:gd name="T9" fmla="*/ 438 h 3328"/>
                  <a:gd name="T10" fmla="*/ 2449 w 3331"/>
                  <a:gd name="T11" fmla="*/ 310 h 3328"/>
                  <a:gd name="T12" fmla="*/ 2210 w 3331"/>
                  <a:gd name="T13" fmla="*/ 227 h 3328"/>
                  <a:gd name="T14" fmla="*/ 1571 w 3331"/>
                  <a:gd name="T15" fmla="*/ 185 h 3328"/>
                  <a:gd name="T16" fmla="*/ 1632 w 3331"/>
                  <a:gd name="T17" fmla="*/ 207 h 3328"/>
                  <a:gd name="T18" fmla="*/ 1666 w 3331"/>
                  <a:gd name="T19" fmla="*/ 261 h 3328"/>
                  <a:gd name="T20" fmla="*/ 1672 w 3331"/>
                  <a:gd name="T21" fmla="*/ 1578 h 3328"/>
                  <a:gd name="T22" fmla="*/ 1708 w 3331"/>
                  <a:gd name="T23" fmla="*/ 1635 h 3328"/>
                  <a:gd name="T24" fmla="*/ 1773 w 3331"/>
                  <a:gd name="T25" fmla="*/ 1659 h 3328"/>
                  <a:gd name="T26" fmla="*/ 3087 w 3331"/>
                  <a:gd name="T27" fmla="*/ 1669 h 3328"/>
                  <a:gd name="T28" fmla="*/ 3132 w 3331"/>
                  <a:gd name="T29" fmla="*/ 1714 h 3328"/>
                  <a:gd name="T30" fmla="*/ 3139 w 3331"/>
                  <a:gd name="T31" fmla="*/ 1846 h 3328"/>
                  <a:gd name="T32" fmla="*/ 3103 w 3331"/>
                  <a:gd name="T33" fmla="*/ 2109 h 3328"/>
                  <a:gd name="T34" fmla="*/ 3023 w 3331"/>
                  <a:gd name="T35" fmla="*/ 2358 h 3328"/>
                  <a:gd name="T36" fmla="*/ 2903 w 3331"/>
                  <a:gd name="T37" fmla="*/ 2590 h 3328"/>
                  <a:gd name="T38" fmla="*/ 2743 w 3331"/>
                  <a:gd name="T39" fmla="*/ 2802 h 3328"/>
                  <a:gd name="T40" fmla="*/ 2549 w 3331"/>
                  <a:gd name="T41" fmla="*/ 2986 h 3328"/>
                  <a:gd name="T42" fmla="*/ 2330 w 3331"/>
                  <a:gd name="T43" fmla="*/ 3133 h 3328"/>
                  <a:gd name="T44" fmla="*/ 2091 w 3331"/>
                  <a:gd name="T45" fmla="*/ 3240 h 3328"/>
                  <a:gd name="T46" fmla="*/ 1837 w 3331"/>
                  <a:gd name="T47" fmla="*/ 3305 h 3328"/>
                  <a:gd name="T48" fmla="*/ 1571 w 3331"/>
                  <a:gd name="T49" fmla="*/ 3328 h 3328"/>
                  <a:gd name="T50" fmla="*/ 1440 w 3331"/>
                  <a:gd name="T51" fmla="*/ 3322 h 3328"/>
                  <a:gd name="T52" fmla="*/ 1169 w 3331"/>
                  <a:gd name="T53" fmla="*/ 3276 h 3328"/>
                  <a:gd name="T54" fmla="*/ 912 w 3331"/>
                  <a:gd name="T55" fmla="*/ 3182 h 3328"/>
                  <a:gd name="T56" fmla="*/ 674 w 3331"/>
                  <a:gd name="T57" fmla="*/ 3046 h 3328"/>
                  <a:gd name="T58" fmla="*/ 460 w 3331"/>
                  <a:gd name="T59" fmla="*/ 2866 h 3328"/>
                  <a:gd name="T60" fmla="*/ 281 w 3331"/>
                  <a:gd name="T61" fmla="*/ 2653 h 3328"/>
                  <a:gd name="T62" fmla="*/ 145 w 3331"/>
                  <a:gd name="T63" fmla="*/ 2415 h 3328"/>
                  <a:gd name="T64" fmla="*/ 51 w 3331"/>
                  <a:gd name="T65" fmla="*/ 2158 h 3328"/>
                  <a:gd name="T66" fmla="*/ 4 w 3331"/>
                  <a:gd name="T67" fmla="*/ 1887 h 3328"/>
                  <a:gd name="T68" fmla="*/ 5 w 3331"/>
                  <a:gd name="T69" fmla="*/ 1613 h 3328"/>
                  <a:gd name="T70" fmla="*/ 52 w 3331"/>
                  <a:gd name="T71" fmla="*/ 1349 h 3328"/>
                  <a:gd name="T72" fmla="*/ 142 w 3331"/>
                  <a:gd name="T73" fmla="*/ 1100 h 3328"/>
                  <a:gd name="T74" fmla="*/ 274 w 3331"/>
                  <a:gd name="T75" fmla="*/ 868 h 3328"/>
                  <a:gd name="T76" fmla="*/ 446 w 3331"/>
                  <a:gd name="T77" fmla="*/ 659 h 3328"/>
                  <a:gd name="T78" fmla="*/ 651 w 3331"/>
                  <a:gd name="T79" fmla="*/ 482 h 3328"/>
                  <a:gd name="T80" fmla="*/ 880 w 3331"/>
                  <a:gd name="T81" fmla="*/ 344 h 3328"/>
                  <a:gd name="T82" fmla="*/ 1128 w 3331"/>
                  <a:gd name="T83" fmla="*/ 249 h 3328"/>
                  <a:gd name="T84" fmla="*/ 1389 w 3331"/>
                  <a:gd name="T85" fmla="*/ 196 h 3328"/>
                  <a:gd name="T86" fmla="*/ 1943 w 3331"/>
                  <a:gd name="T87" fmla="*/ 0 h 3328"/>
                  <a:gd name="T88" fmla="*/ 2222 w 3331"/>
                  <a:gd name="T89" fmla="*/ 29 h 3328"/>
                  <a:gd name="T90" fmla="*/ 2482 w 3331"/>
                  <a:gd name="T91" fmla="*/ 109 h 3328"/>
                  <a:gd name="T92" fmla="*/ 2718 w 3331"/>
                  <a:gd name="T93" fmla="*/ 237 h 3328"/>
                  <a:gd name="T94" fmla="*/ 2923 w 3331"/>
                  <a:gd name="T95" fmla="*/ 407 h 3328"/>
                  <a:gd name="T96" fmla="*/ 3094 w 3331"/>
                  <a:gd name="T97" fmla="*/ 613 h 3328"/>
                  <a:gd name="T98" fmla="*/ 3222 w 3331"/>
                  <a:gd name="T99" fmla="*/ 848 h 3328"/>
                  <a:gd name="T100" fmla="*/ 3302 w 3331"/>
                  <a:gd name="T101" fmla="*/ 1109 h 3328"/>
                  <a:gd name="T102" fmla="*/ 3331 w 3331"/>
                  <a:gd name="T103" fmla="*/ 1388 h 3328"/>
                  <a:gd name="T104" fmla="*/ 3310 w 3331"/>
                  <a:gd name="T105" fmla="*/ 1449 h 3328"/>
                  <a:gd name="T106" fmla="*/ 3256 w 3331"/>
                  <a:gd name="T107" fmla="*/ 1484 h 3328"/>
                  <a:gd name="T108" fmla="*/ 1920 w 3331"/>
                  <a:gd name="T109" fmla="*/ 1484 h 3328"/>
                  <a:gd name="T110" fmla="*/ 1866 w 3331"/>
                  <a:gd name="T111" fmla="*/ 1449 h 3328"/>
                  <a:gd name="T112" fmla="*/ 1844 w 3331"/>
                  <a:gd name="T113" fmla="*/ 1388 h 3328"/>
                  <a:gd name="T114" fmla="*/ 1854 w 3331"/>
                  <a:gd name="T115" fmla="*/ 55 h 3328"/>
                  <a:gd name="T116" fmla="*/ 1899 w 3331"/>
                  <a:gd name="T117" fmla="*/ 10 h 3328"/>
                  <a:gd name="T118" fmla="*/ 1943 w 3331"/>
                  <a:gd name="T119" fmla="*/ 0 h 3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31" h="3328">
                    <a:moveTo>
                      <a:pt x="2040" y="201"/>
                    </a:moveTo>
                    <a:lnTo>
                      <a:pt x="2040" y="1290"/>
                    </a:lnTo>
                    <a:lnTo>
                      <a:pt x="3130" y="1290"/>
                    </a:lnTo>
                    <a:lnTo>
                      <a:pt x="3120" y="1204"/>
                    </a:lnTo>
                    <a:lnTo>
                      <a:pt x="3104" y="1120"/>
                    </a:lnTo>
                    <a:lnTo>
                      <a:pt x="3082" y="1039"/>
                    </a:lnTo>
                    <a:lnTo>
                      <a:pt x="3055" y="959"/>
                    </a:lnTo>
                    <a:lnTo>
                      <a:pt x="3021" y="882"/>
                    </a:lnTo>
                    <a:lnTo>
                      <a:pt x="2984" y="809"/>
                    </a:lnTo>
                    <a:lnTo>
                      <a:pt x="2941" y="737"/>
                    </a:lnTo>
                    <a:lnTo>
                      <a:pt x="2893" y="670"/>
                    </a:lnTo>
                    <a:lnTo>
                      <a:pt x="2841" y="606"/>
                    </a:lnTo>
                    <a:lnTo>
                      <a:pt x="2785" y="546"/>
                    </a:lnTo>
                    <a:lnTo>
                      <a:pt x="2725" y="490"/>
                    </a:lnTo>
                    <a:lnTo>
                      <a:pt x="2661" y="438"/>
                    </a:lnTo>
                    <a:lnTo>
                      <a:pt x="2593" y="390"/>
                    </a:lnTo>
                    <a:lnTo>
                      <a:pt x="2522" y="347"/>
                    </a:lnTo>
                    <a:lnTo>
                      <a:pt x="2449" y="310"/>
                    </a:lnTo>
                    <a:lnTo>
                      <a:pt x="2371" y="276"/>
                    </a:lnTo>
                    <a:lnTo>
                      <a:pt x="2292" y="249"/>
                    </a:lnTo>
                    <a:lnTo>
                      <a:pt x="2210" y="227"/>
                    </a:lnTo>
                    <a:lnTo>
                      <a:pt x="2127" y="211"/>
                    </a:lnTo>
                    <a:lnTo>
                      <a:pt x="2040" y="201"/>
                    </a:lnTo>
                    <a:close/>
                    <a:moveTo>
                      <a:pt x="1571" y="185"/>
                    </a:moveTo>
                    <a:lnTo>
                      <a:pt x="1593" y="189"/>
                    </a:lnTo>
                    <a:lnTo>
                      <a:pt x="1614" y="196"/>
                    </a:lnTo>
                    <a:lnTo>
                      <a:pt x="1632" y="207"/>
                    </a:lnTo>
                    <a:lnTo>
                      <a:pt x="1647" y="222"/>
                    </a:lnTo>
                    <a:lnTo>
                      <a:pt x="1658" y="240"/>
                    </a:lnTo>
                    <a:lnTo>
                      <a:pt x="1666" y="261"/>
                    </a:lnTo>
                    <a:lnTo>
                      <a:pt x="1669" y="284"/>
                    </a:lnTo>
                    <a:lnTo>
                      <a:pt x="1669" y="1555"/>
                    </a:lnTo>
                    <a:lnTo>
                      <a:pt x="1672" y="1578"/>
                    </a:lnTo>
                    <a:lnTo>
                      <a:pt x="1680" y="1600"/>
                    </a:lnTo>
                    <a:lnTo>
                      <a:pt x="1692" y="1619"/>
                    </a:lnTo>
                    <a:lnTo>
                      <a:pt x="1708" y="1635"/>
                    </a:lnTo>
                    <a:lnTo>
                      <a:pt x="1728" y="1648"/>
                    </a:lnTo>
                    <a:lnTo>
                      <a:pt x="1749" y="1656"/>
                    </a:lnTo>
                    <a:lnTo>
                      <a:pt x="1773" y="1659"/>
                    </a:lnTo>
                    <a:lnTo>
                      <a:pt x="3044" y="1659"/>
                    </a:lnTo>
                    <a:lnTo>
                      <a:pt x="3067" y="1661"/>
                    </a:lnTo>
                    <a:lnTo>
                      <a:pt x="3087" y="1669"/>
                    </a:lnTo>
                    <a:lnTo>
                      <a:pt x="3106" y="1680"/>
                    </a:lnTo>
                    <a:lnTo>
                      <a:pt x="3121" y="1695"/>
                    </a:lnTo>
                    <a:lnTo>
                      <a:pt x="3132" y="1714"/>
                    </a:lnTo>
                    <a:lnTo>
                      <a:pt x="3139" y="1734"/>
                    </a:lnTo>
                    <a:lnTo>
                      <a:pt x="3142" y="1757"/>
                    </a:lnTo>
                    <a:lnTo>
                      <a:pt x="3139" y="1846"/>
                    </a:lnTo>
                    <a:lnTo>
                      <a:pt x="3132" y="1935"/>
                    </a:lnTo>
                    <a:lnTo>
                      <a:pt x="3120" y="2022"/>
                    </a:lnTo>
                    <a:lnTo>
                      <a:pt x="3103" y="2109"/>
                    </a:lnTo>
                    <a:lnTo>
                      <a:pt x="3081" y="2193"/>
                    </a:lnTo>
                    <a:lnTo>
                      <a:pt x="3055" y="2277"/>
                    </a:lnTo>
                    <a:lnTo>
                      <a:pt x="3023" y="2358"/>
                    </a:lnTo>
                    <a:lnTo>
                      <a:pt x="2988" y="2438"/>
                    </a:lnTo>
                    <a:lnTo>
                      <a:pt x="2948" y="2515"/>
                    </a:lnTo>
                    <a:lnTo>
                      <a:pt x="2903" y="2590"/>
                    </a:lnTo>
                    <a:lnTo>
                      <a:pt x="2854" y="2664"/>
                    </a:lnTo>
                    <a:lnTo>
                      <a:pt x="2801" y="2734"/>
                    </a:lnTo>
                    <a:lnTo>
                      <a:pt x="2743" y="2802"/>
                    </a:lnTo>
                    <a:lnTo>
                      <a:pt x="2682" y="2867"/>
                    </a:lnTo>
                    <a:lnTo>
                      <a:pt x="2617" y="2928"/>
                    </a:lnTo>
                    <a:lnTo>
                      <a:pt x="2549" y="2986"/>
                    </a:lnTo>
                    <a:lnTo>
                      <a:pt x="2478" y="3039"/>
                    </a:lnTo>
                    <a:lnTo>
                      <a:pt x="2405" y="3088"/>
                    </a:lnTo>
                    <a:lnTo>
                      <a:pt x="2330" y="3133"/>
                    </a:lnTo>
                    <a:lnTo>
                      <a:pt x="2252" y="3173"/>
                    </a:lnTo>
                    <a:lnTo>
                      <a:pt x="2173" y="3208"/>
                    </a:lnTo>
                    <a:lnTo>
                      <a:pt x="2091" y="3240"/>
                    </a:lnTo>
                    <a:lnTo>
                      <a:pt x="2008" y="3266"/>
                    </a:lnTo>
                    <a:lnTo>
                      <a:pt x="1922" y="3288"/>
                    </a:lnTo>
                    <a:lnTo>
                      <a:pt x="1837" y="3305"/>
                    </a:lnTo>
                    <a:lnTo>
                      <a:pt x="1749" y="3317"/>
                    </a:lnTo>
                    <a:lnTo>
                      <a:pt x="1660" y="3325"/>
                    </a:lnTo>
                    <a:lnTo>
                      <a:pt x="1571" y="3328"/>
                    </a:lnTo>
                    <a:lnTo>
                      <a:pt x="1571" y="3328"/>
                    </a:lnTo>
                    <a:lnTo>
                      <a:pt x="1533" y="3328"/>
                    </a:lnTo>
                    <a:lnTo>
                      <a:pt x="1440" y="3322"/>
                    </a:lnTo>
                    <a:lnTo>
                      <a:pt x="1349" y="3312"/>
                    </a:lnTo>
                    <a:lnTo>
                      <a:pt x="1258" y="3296"/>
                    </a:lnTo>
                    <a:lnTo>
                      <a:pt x="1169" y="3276"/>
                    </a:lnTo>
                    <a:lnTo>
                      <a:pt x="1082" y="3249"/>
                    </a:lnTo>
                    <a:lnTo>
                      <a:pt x="995" y="3219"/>
                    </a:lnTo>
                    <a:lnTo>
                      <a:pt x="912" y="3182"/>
                    </a:lnTo>
                    <a:lnTo>
                      <a:pt x="830" y="3141"/>
                    </a:lnTo>
                    <a:lnTo>
                      <a:pt x="751" y="3095"/>
                    </a:lnTo>
                    <a:lnTo>
                      <a:pt x="674" y="3046"/>
                    </a:lnTo>
                    <a:lnTo>
                      <a:pt x="600" y="2990"/>
                    </a:lnTo>
                    <a:lnTo>
                      <a:pt x="529" y="2930"/>
                    </a:lnTo>
                    <a:lnTo>
                      <a:pt x="460" y="2866"/>
                    </a:lnTo>
                    <a:lnTo>
                      <a:pt x="396" y="2798"/>
                    </a:lnTo>
                    <a:lnTo>
                      <a:pt x="337" y="2727"/>
                    </a:lnTo>
                    <a:lnTo>
                      <a:pt x="281" y="2653"/>
                    </a:lnTo>
                    <a:lnTo>
                      <a:pt x="231" y="2576"/>
                    </a:lnTo>
                    <a:lnTo>
                      <a:pt x="185" y="2497"/>
                    </a:lnTo>
                    <a:lnTo>
                      <a:pt x="145" y="2415"/>
                    </a:lnTo>
                    <a:lnTo>
                      <a:pt x="108" y="2332"/>
                    </a:lnTo>
                    <a:lnTo>
                      <a:pt x="77" y="2245"/>
                    </a:lnTo>
                    <a:lnTo>
                      <a:pt x="51" y="2158"/>
                    </a:lnTo>
                    <a:lnTo>
                      <a:pt x="31" y="2069"/>
                    </a:lnTo>
                    <a:lnTo>
                      <a:pt x="14" y="1978"/>
                    </a:lnTo>
                    <a:lnTo>
                      <a:pt x="4" y="1887"/>
                    </a:lnTo>
                    <a:lnTo>
                      <a:pt x="0" y="1794"/>
                    </a:lnTo>
                    <a:lnTo>
                      <a:pt x="0" y="1704"/>
                    </a:lnTo>
                    <a:lnTo>
                      <a:pt x="5" y="1613"/>
                    </a:lnTo>
                    <a:lnTo>
                      <a:pt x="16" y="1524"/>
                    </a:lnTo>
                    <a:lnTo>
                      <a:pt x="32" y="1436"/>
                    </a:lnTo>
                    <a:lnTo>
                      <a:pt x="52" y="1349"/>
                    </a:lnTo>
                    <a:lnTo>
                      <a:pt x="77" y="1265"/>
                    </a:lnTo>
                    <a:lnTo>
                      <a:pt x="107" y="1181"/>
                    </a:lnTo>
                    <a:lnTo>
                      <a:pt x="142" y="1100"/>
                    </a:lnTo>
                    <a:lnTo>
                      <a:pt x="181" y="1020"/>
                    </a:lnTo>
                    <a:lnTo>
                      <a:pt x="225" y="943"/>
                    </a:lnTo>
                    <a:lnTo>
                      <a:pt x="274" y="868"/>
                    </a:lnTo>
                    <a:lnTo>
                      <a:pt x="327" y="795"/>
                    </a:lnTo>
                    <a:lnTo>
                      <a:pt x="384" y="726"/>
                    </a:lnTo>
                    <a:lnTo>
                      <a:pt x="446" y="659"/>
                    </a:lnTo>
                    <a:lnTo>
                      <a:pt x="511" y="596"/>
                    </a:lnTo>
                    <a:lnTo>
                      <a:pt x="580" y="537"/>
                    </a:lnTo>
                    <a:lnTo>
                      <a:pt x="651" y="482"/>
                    </a:lnTo>
                    <a:lnTo>
                      <a:pt x="725" y="432"/>
                    </a:lnTo>
                    <a:lnTo>
                      <a:pt x="801" y="386"/>
                    </a:lnTo>
                    <a:lnTo>
                      <a:pt x="880" y="344"/>
                    </a:lnTo>
                    <a:lnTo>
                      <a:pt x="961" y="308"/>
                    </a:lnTo>
                    <a:lnTo>
                      <a:pt x="1043" y="276"/>
                    </a:lnTo>
                    <a:lnTo>
                      <a:pt x="1128" y="249"/>
                    </a:lnTo>
                    <a:lnTo>
                      <a:pt x="1213" y="226"/>
                    </a:lnTo>
                    <a:lnTo>
                      <a:pt x="1301" y="209"/>
                    </a:lnTo>
                    <a:lnTo>
                      <a:pt x="1389" y="196"/>
                    </a:lnTo>
                    <a:lnTo>
                      <a:pt x="1480" y="189"/>
                    </a:lnTo>
                    <a:lnTo>
                      <a:pt x="1571" y="185"/>
                    </a:lnTo>
                    <a:close/>
                    <a:moveTo>
                      <a:pt x="1943" y="0"/>
                    </a:moveTo>
                    <a:lnTo>
                      <a:pt x="2037" y="3"/>
                    </a:lnTo>
                    <a:lnTo>
                      <a:pt x="2130" y="13"/>
                    </a:lnTo>
                    <a:lnTo>
                      <a:pt x="2222" y="29"/>
                    </a:lnTo>
                    <a:lnTo>
                      <a:pt x="2311" y="50"/>
                    </a:lnTo>
                    <a:lnTo>
                      <a:pt x="2398" y="77"/>
                    </a:lnTo>
                    <a:lnTo>
                      <a:pt x="2482" y="109"/>
                    </a:lnTo>
                    <a:lnTo>
                      <a:pt x="2564" y="147"/>
                    </a:lnTo>
                    <a:lnTo>
                      <a:pt x="2642" y="190"/>
                    </a:lnTo>
                    <a:lnTo>
                      <a:pt x="2718" y="237"/>
                    </a:lnTo>
                    <a:lnTo>
                      <a:pt x="2790" y="289"/>
                    </a:lnTo>
                    <a:lnTo>
                      <a:pt x="2858" y="346"/>
                    </a:lnTo>
                    <a:lnTo>
                      <a:pt x="2923" y="407"/>
                    </a:lnTo>
                    <a:lnTo>
                      <a:pt x="2985" y="472"/>
                    </a:lnTo>
                    <a:lnTo>
                      <a:pt x="3041" y="541"/>
                    </a:lnTo>
                    <a:lnTo>
                      <a:pt x="3094" y="613"/>
                    </a:lnTo>
                    <a:lnTo>
                      <a:pt x="3140" y="688"/>
                    </a:lnTo>
                    <a:lnTo>
                      <a:pt x="3183" y="767"/>
                    </a:lnTo>
                    <a:lnTo>
                      <a:pt x="3222" y="848"/>
                    </a:lnTo>
                    <a:lnTo>
                      <a:pt x="3253" y="933"/>
                    </a:lnTo>
                    <a:lnTo>
                      <a:pt x="3281" y="1019"/>
                    </a:lnTo>
                    <a:lnTo>
                      <a:pt x="3302" y="1109"/>
                    </a:lnTo>
                    <a:lnTo>
                      <a:pt x="3318" y="1200"/>
                    </a:lnTo>
                    <a:lnTo>
                      <a:pt x="3328" y="1293"/>
                    </a:lnTo>
                    <a:lnTo>
                      <a:pt x="3331" y="1388"/>
                    </a:lnTo>
                    <a:lnTo>
                      <a:pt x="3328" y="1410"/>
                    </a:lnTo>
                    <a:lnTo>
                      <a:pt x="3321" y="1431"/>
                    </a:lnTo>
                    <a:lnTo>
                      <a:pt x="3310" y="1449"/>
                    </a:lnTo>
                    <a:lnTo>
                      <a:pt x="3294" y="1464"/>
                    </a:lnTo>
                    <a:lnTo>
                      <a:pt x="3276" y="1477"/>
                    </a:lnTo>
                    <a:lnTo>
                      <a:pt x="3256" y="1484"/>
                    </a:lnTo>
                    <a:lnTo>
                      <a:pt x="3232" y="1486"/>
                    </a:lnTo>
                    <a:lnTo>
                      <a:pt x="1943" y="1486"/>
                    </a:lnTo>
                    <a:lnTo>
                      <a:pt x="1920" y="1484"/>
                    </a:lnTo>
                    <a:lnTo>
                      <a:pt x="1899" y="1477"/>
                    </a:lnTo>
                    <a:lnTo>
                      <a:pt x="1881" y="1464"/>
                    </a:lnTo>
                    <a:lnTo>
                      <a:pt x="1866" y="1449"/>
                    </a:lnTo>
                    <a:lnTo>
                      <a:pt x="1854" y="1431"/>
                    </a:lnTo>
                    <a:lnTo>
                      <a:pt x="1847" y="1410"/>
                    </a:lnTo>
                    <a:lnTo>
                      <a:pt x="1844" y="1388"/>
                    </a:lnTo>
                    <a:lnTo>
                      <a:pt x="1844" y="98"/>
                    </a:lnTo>
                    <a:lnTo>
                      <a:pt x="1847" y="75"/>
                    </a:lnTo>
                    <a:lnTo>
                      <a:pt x="1854" y="55"/>
                    </a:lnTo>
                    <a:lnTo>
                      <a:pt x="1866" y="37"/>
                    </a:lnTo>
                    <a:lnTo>
                      <a:pt x="1881" y="22"/>
                    </a:lnTo>
                    <a:lnTo>
                      <a:pt x="1899" y="10"/>
                    </a:lnTo>
                    <a:lnTo>
                      <a:pt x="1920" y="3"/>
                    </a:lnTo>
                    <a:lnTo>
                      <a:pt x="1943" y="0"/>
                    </a:lnTo>
                    <a:lnTo>
                      <a:pt x="1943" y="0"/>
                    </a:lnTo>
                    <a:close/>
                  </a:path>
                </a:pathLst>
              </a:custGeom>
              <a:solidFill>
                <a:srgbClr val="3F3A3A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宋体 CN" panose="02020300000000000000" pitchFamily="18" charset="-122"/>
                </a:endParaRPr>
              </a:p>
            </p:txBody>
          </p:sp>
          <p:sp>
            <p:nvSpPr>
              <p:cNvPr id="184" name="Inhaltsplatzhalter 4"/>
              <p:cNvSpPr txBox="1"/>
              <p:nvPr/>
            </p:nvSpPr>
            <p:spPr>
              <a:xfrm>
                <a:off x="1546789" y="4074231"/>
                <a:ext cx="885242" cy="414291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305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charset="0"/>
                    <a:ea typeface="+mn-ea"/>
                    <a:cs typeface="+mn-cs"/>
                  </a:defRPr>
                </a:lvl1pPr>
                <a:lvl2pPr marL="80772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charset="0"/>
                    <a:ea typeface="+mn-ea"/>
                    <a:cs typeface="+mn-cs"/>
                  </a:defRPr>
                </a:lvl2pPr>
                <a:lvl3pPr marL="10807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charset="0"/>
                    <a:ea typeface="+mn-ea"/>
                    <a:cs typeface="+mn-cs"/>
                  </a:defRPr>
                </a:lvl3pPr>
                <a:lvl4pPr marL="14363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charset="0"/>
                    <a:ea typeface="+mn-ea"/>
                    <a:cs typeface="+mn-cs"/>
                  </a:defRPr>
                </a:lvl4pPr>
                <a:lvl5pPr marL="1793240" indent="-17907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charset="0"/>
                    <a:ea typeface="+mn-ea"/>
                    <a:cs typeface="+mn-cs"/>
                  </a:defRPr>
                </a:lvl5pPr>
                <a:lvl6pPr marL="2513965" indent="-228600" algn="l" defTabSz="913765" rtl="0" eaLnBrk="1" latinLnBrk="0" hangingPunct="1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165" indent="-228600" algn="l" defTabSz="913765" rtl="0" eaLnBrk="1" latinLnBrk="0" hangingPunct="1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730" indent="-228600" algn="l" defTabSz="913765" rtl="0" eaLnBrk="1" latinLnBrk="0" hangingPunct="1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930" indent="-228600" algn="l" defTabSz="913765" rtl="0" eaLnBrk="1" latinLnBrk="0" hangingPunct="1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2400" b="1" dirty="0">
                    <a:solidFill>
                      <a:srgbClr val="3F3A3A"/>
                    </a:solidFill>
                    <a:latin typeface="思源宋体 CN" panose="02020300000000000000" pitchFamily="18" charset="-122"/>
                  </a:rPr>
                  <a:t>28</a:t>
                </a:r>
                <a:r>
                  <a:rPr lang="zh-CN" altLang="en-US" sz="2400" b="1" dirty="0">
                    <a:solidFill>
                      <a:srgbClr val="3F3A3A"/>
                    </a:solidFill>
                    <a:latin typeface="思源宋体 CN" panose="02020300000000000000" pitchFamily="18" charset="-122"/>
                  </a:rPr>
                  <a:t>个</a:t>
                </a:r>
                <a:endParaRPr lang="zh-CN" altLang="en-US" sz="2400" b="1" dirty="0">
                  <a:solidFill>
                    <a:srgbClr val="3F3A3A"/>
                  </a:solidFill>
                  <a:latin typeface="思源宋体 CN" panose="02020300000000000000" pitchFamily="18" charset="-122"/>
                </a:endParaRPr>
              </a:p>
            </p:txBody>
          </p:sp>
        </p:grpSp>
        <p:grpSp>
          <p:nvGrpSpPr>
            <p:cNvPr id="185" name="组合 184"/>
            <p:cNvGrpSpPr/>
            <p:nvPr/>
          </p:nvGrpSpPr>
          <p:grpSpPr>
            <a:xfrm>
              <a:off x="14170" y="3420"/>
              <a:ext cx="4209" cy="3971"/>
              <a:chOff x="8972797" y="1859708"/>
              <a:chExt cx="3001472" cy="2832022"/>
            </a:xfrm>
          </p:grpSpPr>
          <p:grpSp>
            <p:nvGrpSpPr>
              <p:cNvPr id="186" name="Group 25"/>
              <p:cNvGrpSpPr/>
              <p:nvPr/>
            </p:nvGrpSpPr>
            <p:grpSpPr>
              <a:xfrm>
                <a:off x="8972797" y="3263597"/>
                <a:ext cx="3001472" cy="1428133"/>
                <a:chOff x="7112001" y="3067625"/>
                <a:chExt cx="3184526" cy="1515233"/>
              </a:xfrm>
            </p:grpSpPr>
            <p:sp>
              <p:nvSpPr>
                <p:cNvPr id="187" name="Freeform 17"/>
                <p:cNvSpPr/>
                <p:nvPr/>
              </p:nvSpPr>
              <p:spPr bwMode="auto">
                <a:xfrm>
                  <a:off x="7466014" y="4416170"/>
                  <a:ext cx="2830513" cy="166688"/>
                </a:xfrm>
                <a:custGeom>
                  <a:avLst/>
                  <a:gdLst>
                    <a:gd name="T0" fmla="*/ 1442 w 1783"/>
                    <a:gd name="T1" fmla="*/ 0 h 105"/>
                    <a:gd name="T2" fmla="*/ 0 w 1783"/>
                    <a:gd name="T3" fmla="*/ 0 h 105"/>
                    <a:gd name="T4" fmla="*/ 340 w 1783"/>
                    <a:gd name="T5" fmla="*/ 105 h 105"/>
                    <a:gd name="T6" fmla="*/ 1783 w 1783"/>
                    <a:gd name="T7" fmla="*/ 105 h 105"/>
                    <a:gd name="T8" fmla="*/ 1442 w 1783"/>
                    <a:gd name="T9" fmla="*/ 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83" h="105">
                      <a:moveTo>
                        <a:pt x="1442" y="0"/>
                      </a:moveTo>
                      <a:lnTo>
                        <a:pt x="0" y="0"/>
                      </a:lnTo>
                      <a:lnTo>
                        <a:pt x="340" y="105"/>
                      </a:lnTo>
                      <a:lnTo>
                        <a:pt x="1783" y="105"/>
                      </a:lnTo>
                      <a:lnTo>
                        <a:pt x="1442" y="0"/>
                      </a:lnTo>
                      <a:close/>
                    </a:path>
                  </a:pathLst>
                </a:custGeom>
                <a:solidFill>
                  <a:schemeClr val="tx1">
                    <a:lumMod val="25000"/>
                    <a:lumOff val="75000"/>
                  </a:schemeClr>
                </a:solidFill>
                <a:ln>
                  <a:noFill/>
                </a:ln>
              </p:spPr>
              <p:txBody>
                <a:bodyPr vert="horz" wrap="square" lIns="0" tIns="0" rIns="0" bIns="0" numCol="1" anchor="ctr" anchorCtr="0" compatLnSpc="1"/>
                <a:lstStyle/>
                <a:p>
                  <a:pPr algn="ctr"/>
                  <a:endParaRPr lang="en-US" sz="2000" b="1" dirty="0">
                    <a:solidFill>
                      <a:schemeClr val="bg1"/>
                    </a:solidFill>
                    <a:latin typeface="思源宋体 CN" panose="02020300000000000000" pitchFamily="18" charset="-122"/>
                  </a:endParaRPr>
                </a:p>
              </p:txBody>
            </p:sp>
            <p:grpSp>
              <p:nvGrpSpPr>
                <p:cNvPr id="188" name="Group 27"/>
                <p:cNvGrpSpPr/>
                <p:nvPr/>
              </p:nvGrpSpPr>
              <p:grpSpPr>
                <a:xfrm>
                  <a:off x="7112001" y="3067625"/>
                  <a:ext cx="3184526" cy="1515232"/>
                  <a:chOff x="7112001" y="3067625"/>
                  <a:chExt cx="3184526" cy="1515232"/>
                </a:xfrm>
              </p:grpSpPr>
              <p:sp>
                <p:nvSpPr>
                  <p:cNvPr id="189" name="Freeform 7"/>
                  <p:cNvSpPr/>
                  <p:nvPr/>
                </p:nvSpPr>
                <p:spPr bwMode="auto">
                  <a:xfrm>
                    <a:off x="7112001" y="3446207"/>
                    <a:ext cx="679450" cy="400050"/>
                  </a:xfrm>
                  <a:custGeom>
                    <a:avLst/>
                    <a:gdLst>
                      <a:gd name="T0" fmla="*/ 223 w 428"/>
                      <a:gd name="T1" fmla="*/ 0 h 252"/>
                      <a:gd name="T2" fmla="*/ 428 w 428"/>
                      <a:gd name="T3" fmla="*/ 0 h 252"/>
                      <a:gd name="T4" fmla="*/ 428 w 428"/>
                      <a:gd name="T5" fmla="*/ 252 h 252"/>
                      <a:gd name="T6" fmla="*/ 0 w 428"/>
                      <a:gd name="T7" fmla="*/ 252 h 252"/>
                      <a:gd name="T8" fmla="*/ 223 w 428"/>
                      <a:gd name="T9" fmla="*/ 0 h 2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28" h="252">
                        <a:moveTo>
                          <a:pt x="223" y="0"/>
                        </a:moveTo>
                        <a:lnTo>
                          <a:pt x="428" y="0"/>
                        </a:lnTo>
                        <a:lnTo>
                          <a:pt x="428" y="252"/>
                        </a:lnTo>
                        <a:lnTo>
                          <a:pt x="0" y="252"/>
                        </a:lnTo>
                        <a:lnTo>
                          <a:pt x="223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0" tIns="0" rIns="0" bIns="0" numCol="1" anchor="ctr" anchorCtr="0" compatLnSpc="1"/>
                  <a:lstStyle/>
                  <a:p>
                    <a:pPr algn="ctr"/>
                    <a:endParaRPr lang="en-US" sz="2000" b="1" dirty="0">
                      <a:solidFill>
                        <a:schemeClr val="bg1"/>
                      </a:solidFill>
                      <a:latin typeface="思源宋体 CN" panose="02020300000000000000" pitchFamily="18" charset="-122"/>
                    </a:endParaRPr>
                  </a:p>
                </p:txBody>
              </p:sp>
              <p:sp>
                <p:nvSpPr>
                  <p:cNvPr id="190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8316914" y="3067625"/>
                    <a:ext cx="661988" cy="665163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vert="horz" wrap="square" lIns="0" tIns="0" rIns="0" bIns="0" numCol="1" anchor="ctr" anchorCtr="0" compatLnSpc="1"/>
                  <a:lstStyle/>
                  <a:p>
                    <a:pPr algn="ctr"/>
                    <a:r>
                      <a:rPr lang="en-US" sz="2000" b="1" dirty="0"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latin typeface="思源宋体 CN" panose="02020300000000000000" pitchFamily="18" charset="-122"/>
                      </a:rPr>
                      <a:t>04</a:t>
                    </a:r>
                    <a:endParaRPr lang="en-US" sz="2000" b="1" dirty="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latin typeface="思源宋体 CN" panose="02020300000000000000" pitchFamily="18" charset="-122"/>
                    </a:endParaRPr>
                  </a:p>
                </p:txBody>
              </p:sp>
              <p:sp>
                <p:nvSpPr>
                  <p:cNvPr id="191" name="Freeform 20"/>
                  <p:cNvSpPr/>
                  <p:nvPr/>
                </p:nvSpPr>
                <p:spPr bwMode="auto">
                  <a:xfrm>
                    <a:off x="7466014" y="3446207"/>
                    <a:ext cx="2830513" cy="1136650"/>
                  </a:xfrm>
                  <a:custGeom>
                    <a:avLst/>
                    <a:gdLst>
                      <a:gd name="T0" fmla="*/ 610 w 754"/>
                      <a:gd name="T1" fmla="*/ 0 h 301"/>
                      <a:gd name="T2" fmla="*/ 422 w 754"/>
                      <a:gd name="T3" fmla="*/ 0 h 301"/>
                      <a:gd name="T4" fmla="*/ 315 w 754"/>
                      <a:gd name="T5" fmla="*/ 96 h 301"/>
                      <a:gd name="T6" fmla="*/ 207 w 754"/>
                      <a:gd name="T7" fmla="*/ 0 h 301"/>
                      <a:gd name="T8" fmla="*/ 0 w 754"/>
                      <a:gd name="T9" fmla="*/ 0 h 301"/>
                      <a:gd name="T10" fmla="*/ 144 w 754"/>
                      <a:gd name="T11" fmla="*/ 301 h 301"/>
                      <a:gd name="T12" fmla="*/ 754 w 754"/>
                      <a:gd name="T13" fmla="*/ 301 h 301"/>
                      <a:gd name="T14" fmla="*/ 610 w 754"/>
                      <a:gd name="T15" fmla="*/ 0 h 3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754" h="301">
                        <a:moveTo>
                          <a:pt x="610" y="0"/>
                        </a:moveTo>
                        <a:cubicBezTo>
                          <a:pt x="422" y="0"/>
                          <a:pt x="422" y="0"/>
                          <a:pt x="422" y="0"/>
                        </a:cubicBezTo>
                        <a:cubicBezTo>
                          <a:pt x="416" y="54"/>
                          <a:pt x="370" y="96"/>
                          <a:pt x="315" y="96"/>
                        </a:cubicBezTo>
                        <a:cubicBezTo>
                          <a:pt x="259" y="96"/>
                          <a:pt x="213" y="54"/>
                          <a:pt x="207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44" y="301"/>
                          <a:pt x="144" y="301"/>
                          <a:pt x="144" y="301"/>
                        </a:cubicBezTo>
                        <a:cubicBezTo>
                          <a:pt x="754" y="301"/>
                          <a:pt x="754" y="301"/>
                          <a:pt x="754" y="301"/>
                        </a:cubicBezTo>
                        <a:lnTo>
                          <a:pt x="610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txBody>
                  <a:bodyPr vert="horz" wrap="square" lIns="0" tIns="0" rIns="0" bIns="0" numCol="1" anchor="ctr" anchorCtr="0" compatLnSpc="1"/>
                  <a:lstStyle/>
                  <a:p>
                    <a:pPr algn="ctr"/>
                    <a:endParaRPr lang="en-US" sz="2000" b="1" dirty="0">
                      <a:solidFill>
                        <a:schemeClr val="bg1"/>
                      </a:solidFill>
                      <a:latin typeface="思源宋体 CN" panose="02020300000000000000" pitchFamily="18" charset="-122"/>
                    </a:endParaRPr>
                  </a:p>
                </p:txBody>
              </p:sp>
            </p:grpSp>
          </p:grpSp>
          <p:grpSp>
            <p:nvGrpSpPr>
              <p:cNvPr id="192" name="Group 65"/>
              <p:cNvGrpSpPr/>
              <p:nvPr/>
            </p:nvGrpSpPr>
            <p:grpSpPr>
              <a:xfrm>
                <a:off x="9959170" y="1859708"/>
                <a:ext cx="922491" cy="1401381"/>
                <a:chOff x="9959170" y="1859708"/>
                <a:chExt cx="922491" cy="1401381"/>
              </a:xfrm>
            </p:grpSpPr>
            <p:sp>
              <p:nvSpPr>
                <p:cNvPr id="193" name="Oval 5"/>
                <p:cNvSpPr>
                  <a:spLocks noChangeArrowheads="1"/>
                </p:cNvSpPr>
                <p:nvPr/>
              </p:nvSpPr>
              <p:spPr bwMode="auto">
                <a:xfrm>
                  <a:off x="10040795" y="1941332"/>
                  <a:ext cx="759241" cy="759241"/>
                </a:xfrm>
                <a:prstGeom prst="ellipse">
                  <a:avLst/>
                </a:prstGeom>
                <a:solidFill>
                  <a:schemeClr val="accent6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>
                    <a:latin typeface="思源宋体 CN" panose="02020300000000000000" pitchFamily="18" charset="-122"/>
                  </a:endParaRPr>
                </a:p>
              </p:txBody>
            </p:sp>
            <p:sp>
              <p:nvSpPr>
                <p:cNvPr id="194" name="Oval 5"/>
                <p:cNvSpPr>
                  <a:spLocks noChangeArrowheads="1"/>
                </p:cNvSpPr>
                <p:nvPr/>
              </p:nvSpPr>
              <p:spPr bwMode="auto">
                <a:xfrm>
                  <a:off x="9959170" y="1859708"/>
                  <a:ext cx="922491" cy="922489"/>
                </a:xfrm>
                <a:prstGeom prst="ellipse">
                  <a:avLst/>
                </a:prstGeom>
                <a:noFill/>
                <a:ln w="28575">
                  <a:solidFill>
                    <a:schemeClr val="accent4"/>
                  </a:solidFill>
                  <a:prstDash val="sysDot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>
                    <a:latin typeface="思源宋体 CN" panose="02020300000000000000" pitchFamily="18" charset="-122"/>
                  </a:endParaRPr>
                </a:p>
              </p:txBody>
            </p:sp>
            <p:cxnSp>
              <p:nvCxnSpPr>
                <p:cNvPr id="195" name="Straight Connector 58"/>
                <p:cNvCxnSpPr>
                  <a:stCxn id="194" idx="4"/>
                </p:cNvCxnSpPr>
                <p:nvPr/>
              </p:nvCxnSpPr>
              <p:spPr>
                <a:xfrm flipH="1">
                  <a:off x="10417015" y="2782197"/>
                  <a:ext cx="3401" cy="478892"/>
                </a:xfrm>
                <a:prstGeom prst="line">
                  <a:avLst/>
                </a:prstGeom>
                <a:ln w="28575">
                  <a:solidFill>
                    <a:schemeClr val="accent4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66"/>
              <p:cNvGrpSpPr/>
              <p:nvPr/>
            </p:nvGrpSpPr>
            <p:grpSpPr>
              <a:xfrm>
                <a:off x="10218588" y="2089508"/>
                <a:ext cx="396853" cy="461068"/>
                <a:chOff x="2593975" y="4225925"/>
                <a:chExt cx="490538" cy="569912"/>
              </a:xfrm>
              <a:solidFill>
                <a:schemeClr val="bg1"/>
              </a:solidFill>
            </p:grpSpPr>
            <p:sp>
              <p:nvSpPr>
                <p:cNvPr id="197" name="Freeform 18"/>
                <p:cNvSpPr/>
                <p:nvPr/>
              </p:nvSpPr>
              <p:spPr bwMode="auto">
                <a:xfrm>
                  <a:off x="2773363" y="4384675"/>
                  <a:ext cx="131763" cy="252412"/>
                </a:xfrm>
                <a:custGeom>
                  <a:avLst/>
                  <a:gdLst>
                    <a:gd name="T0" fmla="*/ 445 w 827"/>
                    <a:gd name="T1" fmla="*/ 0 h 1593"/>
                    <a:gd name="T2" fmla="*/ 498 w 827"/>
                    <a:gd name="T3" fmla="*/ 8 h 1593"/>
                    <a:gd name="T4" fmla="*/ 515 w 827"/>
                    <a:gd name="T5" fmla="*/ 47 h 1593"/>
                    <a:gd name="T6" fmla="*/ 516 w 827"/>
                    <a:gd name="T7" fmla="*/ 123 h 1593"/>
                    <a:gd name="T8" fmla="*/ 525 w 827"/>
                    <a:gd name="T9" fmla="*/ 163 h 1593"/>
                    <a:gd name="T10" fmla="*/ 563 w 827"/>
                    <a:gd name="T11" fmla="*/ 178 h 1593"/>
                    <a:gd name="T12" fmla="*/ 691 w 827"/>
                    <a:gd name="T13" fmla="*/ 207 h 1593"/>
                    <a:gd name="T14" fmla="*/ 767 w 827"/>
                    <a:gd name="T15" fmla="*/ 246 h 1593"/>
                    <a:gd name="T16" fmla="*/ 771 w 827"/>
                    <a:gd name="T17" fmla="*/ 287 h 1593"/>
                    <a:gd name="T18" fmla="*/ 726 w 827"/>
                    <a:gd name="T19" fmla="*/ 434 h 1593"/>
                    <a:gd name="T20" fmla="*/ 700 w 827"/>
                    <a:gd name="T21" fmla="*/ 455 h 1593"/>
                    <a:gd name="T22" fmla="*/ 621 w 827"/>
                    <a:gd name="T23" fmla="*/ 425 h 1593"/>
                    <a:gd name="T24" fmla="*/ 473 w 827"/>
                    <a:gd name="T25" fmla="*/ 396 h 1593"/>
                    <a:gd name="T26" fmla="*/ 377 w 827"/>
                    <a:gd name="T27" fmla="*/ 402 h 1593"/>
                    <a:gd name="T28" fmla="*/ 315 w 827"/>
                    <a:gd name="T29" fmla="*/ 437 h 1593"/>
                    <a:gd name="T30" fmla="*/ 291 w 827"/>
                    <a:gd name="T31" fmla="*/ 496 h 1593"/>
                    <a:gd name="T32" fmla="*/ 314 w 827"/>
                    <a:gd name="T33" fmla="*/ 557 h 1593"/>
                    <a:gd name="T34" fmla="*/ 402 w 827"/>
                    <a:gd name="T35" fmla="*/ 618 h 1593"/>
                    <a:gd name="T36" fmla="*/ 572 w 827"/>
                    <a:gd name="T37" fmla="*/ 691 h 1593"/>
                    <a:gd name="T38" fmla="*/ 712 w 827"/>
                    <a:gd name="T39" fmla="*/ 778 h 1593"/>
                    <a:gd name="T40" fmla="*/ 791 w 827"/>
                    <a:gd name="T41" fmla="*/ 886 h 1593"/>
                    <a:gd name="T42" fmla="*/ 826 w 827"/>
                    <a:gd name="T43" fmla="*/ 1009 h 1593"/>
                    <a:gd name="T44" fmla="*/ 812 w 827"/>
                    <a:gd name="T45" fmla="*/ 1137 h 1593"/>
                    <a:gd name="T46" fmla="*/ 747 w 827"/>
                    <a:gd name="T47" fmla="*/ 1256 h 1593"/>
                    <a:gd name="T48" fmla="*/ 640 w 827"/>
                    <a:gd name="T49" fmla="*/ 1345 h 1593"/>
                    <a:gd name="T50" fmla="*/ 535 w 827"/>
                    <a:gd name="T51" fmla="*/ 1387 h 1593"/>
                    <a:gd name="T52" fmla="*/ 506 w 827"/>
                    <a:gd name="T53" fmla="*/ 1423 h 1593"/>
                    <a:gd name="T54" fmla="*/ 505 w 827"/>
                    <a:gd name="T55" fmla="*/ 1545 h 1593"/>
                    <a:gd name="T56" fmla="*/ 489 w 827"/>
                    <a:gd name="T57" fmla="*/ 1585 h 1593"/>
                    <a:gd name="T58" fmla="*/ 404 w 827"/>
                    <a:gd name="T59" fmla="*/ 1593 h 1593"/>
                    <a:gd name="T60" fmla="*/ 318 w 827"/>
                    <a:gd name="T61" fmla="*/ 1584 h 1593"/>
                    <a:gd name="T62" fmla="*/ 300 w 827"/>
                    <a:gd name="T63" fmla="*/ 1542 h 1593"/>
                    <a:gd name="T64" fmla="*/ 299 w 827"/>
                    <a:gd name="T65" fmla="*/ 1446 h 1593"/>
                    <a:gd name="T66" fmla="*/ 288 w 827"/>
                    <a:gd name="T67" fmla="*/ 1413 h 1593"/>
                    <a:gd name="T68" fmla="*/ 244 w 827"/>
                    <a:gd name="T69" fmla="*/ 1401 h 1593"/>
                    <a:gd name="T70" fmla="*/ 94 w 827"/>
                    <a:gd name="T71" fmla="*/ 1365 h 1593"/>
                    <a:gd name="T72" fmla="*/ 14 w 827"/>
                    <a:gd name="T73" fmla="*/ 1325 h 1593"/>
                    <a:gd name="T74" fmla="*/ 0 w 827"/>
                    <a:gd name="T75" fmla="*/ 1293 h 1593"/>
                    <a:gd name="T76" fmla="*/ 23 w 827"/>
                    <a:gd name="T77" fmla="*/ 1198 h 1593"/>
                    <a:gd name="T78" fmla="*/ 51 w 827"/>
                    <a:gd name="T79" fmla="*/ 1113 h 1593"/>
                    <a:gd name="T80" fmla="*/ 78 w 827"/>
                    <a:gd name="T81" fmla="*/ 1102 h 1593"/>
                    <a:gd name="T82" fmla="*/ 159 w 827"/>
                    <a:gd name="T83" fmla="*/ 1137 h 1593"/>
                    <a:gd name="T84" fmla="*/ 325 w 827"/>
                    <a:gd name="T85" fmla="*/ 1180 h 1593"/>
                    <a:gd name="T86" fmla="*/ 435 w 827"/>
                    <a:gd name="T87" fmla="*/ 1173 h 1593"/>
                    <a:gd name="T88" fmla="*/ 512 w 827"/>
                    <a:gd name="T89" fmla="*/ 1132 h 1593"/>
                    <a:gd name="T90" fmla="*/ 542 w 827"/>
                    <a:gd name="T91" fmla="*/ 1070 h 1593"/>
                    <a:gd name="T92" fmla="*/ 529 w 827"/>
                    <a:gd name="T93" fmla="*/ 1004 h 1593"/>
                    <a:gd name="T94" fmla="*/ 471 w 827"/>
                    <a:gd name="T95" fmla="*/ 946 h 1593"/>
                    <a:gd name="T96" fmla="*/ 369 w 827"/>
                    <a:gd name="T97" fmla="*/ 898 h 1593"/>
                    <a:gd name="T98" fmla="*/ 233 w 827"/>
                    <a:gd name="T99" fmla="*/ 840 h 1593"/>
                    <a:gd name="T100" fmla="*/ 126 w 827"/>
                    <a:gd name="T101" fmla="*/ 772 h 1593"/>
                    <a:gd name="T102" fmla="*/ 54 w 827"/>
                    <a:gd name="T103" fmla="*/ 691 h 1593"/>
                    <a:gd name="T104" fmla="*/ 15 w 827"/>
                    <a:gd name="T105" fmla="*/ 591 h 1593"/>
                    <a:gd name="T106" fmla="*/ 15 w 827"/>
                    <a:gd name="T107" fmla="*/ 467 h 1593"/>
                    <a:gd name="T108" fmla="*/ 58 w 827"/>
                    <a:gd name="T109" fmla="*/ 351 h 1593"/>
                    <a:gd name="T110" fmla="*/ 139 w 827"/>
                    <a:gd name="T111" fmla="*/ 263 h 1593"/>
                    <a:gd name="T112" fmla="*/ 254 w 827"/>
                    <a:gd name="T113" fmla="*/ 203 h 1593"/>
                    <a:gd name="T114" fmla="*/ 300 w 827"/>
                    <a:gd name="T115" fmla="*/ 183 h 1593"/>
                    <a:gd name="T116" fmla="*/ 314 w 827"/>
                    <a:gd name="T117" fmla="*/ 156 h 1593"/>
                    <a:gd name="T118" fmla="*/ 315 w 827"/>
                    <a:gd name="T119" fmla="*/ 87 h 1593"/>
                    <a:gd name="T120" fmla="*/ 320 w 827"/>
                    <a:gd name="T121" fmla="*/ 21 h 1593"/>
                    <a:gd name="T122" fmla="*/ 352 w 827"/>
                    <a:gd name="T123" fmla="*/ 1 h 1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827" h="1593">
                      <a:moveTo>
                        <a:pt x="371" y="0"/>
                      </a:moveTo>
                      <a:lnTo>
                        <a:pt x="415" y="0"/>
                      </a:lnTo>
                      <a:lnTo>
                        <a:pt x="445" y="0"/>
                      </a:lnTo>
                      <a:lnTo>
                        <a:pt x="468" y="1"/>
                      </a:lnTo>
                      <a:lnTo>
                        <a:pt x="485" y="3"/>
                      </a:lnTo>
                      <a:lnTo>
                        <a:pt x="498" y="8"/>
                      </a:lnTo>
                      <a:lnTo>
                        <a:pt x="506" y="17"/>
                      </a:lnTo>
                      <a:lnTo>
                        <a:pt x="512" y="29"/>
                      </a:lnTo>
                      <a:lnTo>
                        <a:pt x="515" y="47"/>
                      </a:lnTo>
                      <a:lnTo>
                        <a:pt x="516" y="70"/>
                      </a:lnTo>
                      <a:lnTo>
                        <a:pt x="516" y="99"/>
                      </a:lnTo>
                      <a:lnTo>
                        <a:pt x="516" y="123"/>
                      </a:lnTo>
                      <a:lnTo>
                        <a:pt x="517" y="141"/>
                      </a:lnTo>
                      <a:lnTo>
                        <a:pt x="519" y="154"/>
                      </a:lnTo>
                      <a:lnTo>
                        <a:pt x="525" y="163"/>
                      </a:lnTo>
                      <a:lnTo>
                        <a:pt x="533" y="169"/>
                      </a:lnTo>
                      <a:lnTo>
                        <a:pt x="545" y="173"/>
                      </a:lnTo>
                      <a:lnTo>
                        <a:pt x="563" y="178"/>
                      </a:lnTo>
                      <a:lnTo>
                        <a:pt x="586" y="181"/>
                      </a:lnTo>
                      <a:lnTo>
                        <a:pt x="640" y="192"/>
                      </a:lnTo>
                      <a:lnTo>
                        <a:pt x="691" y="207"/>
                      </a:lnTo>
                      <a:lnTo>
                        <a:pt x="742" y="228"/>
                      </a:lnTo>
                      <a:lnTo>
                        <a:pt x="756" y="236"/>
                      </a:lnTo>
                      <a:lnTo>
                        <a:pt x="767" y="246"/>
                      </a:lnTo>
                      <a:lnTo>
                        <a:pt x="772" y="258"/>
                      </a:lnTo>
                      <a:lnTo>
                        <a:pt x="775" y="271"/>
                      </a:lnTo>
                      <a:lnTo>
                        <a:pt x="771" y="287"/>
                      </a:lnTo>
                      <a:lnTo>
                        <a:pt x="753" y="352"/>
                      </a:lnTo>
                      <a:lnTo>
                        <a:pt x="733" y="416"/>
                      </a:lnTo>
                      <a:lnTo>
                        <a:pt x="726" y="434"/>
                      </a:lnTo>
                      <a:lnTo>
                        <a:pt x="720" y="446"/>
                      </a:lnTo>
                      <a:lnTo>
                        <a:pt x="711" y="452"/>
                      </a:lnTo>
                      <a:lnTo>
                        <a:pt x="700" y="455"/>
                      </a:lnTo>
                      <a:lnTo>
                        <a:pt x="686" y="451"/>
                      </a:lnTo>
                      <a:lnTo>
                        <a:pt x="668" y="445"/>
                      </a:lnTo>
                      <a:lnTo>
                        <a:pt x="621" y="425"/>
                      </a:lnTo>
                      <a:lnTo>
                        <a:pt x="573" y="410"/>
                      </a:lnTo>
                      <a:lnTo>
                        <a:pt x="524" y="400"/>
                      </a:lnTo>
                      <a:lnTo>
                        <a:pt x="473" y="396"/>
                      </a:lnTo>
                      <a:lnTo>
                        <a:pt x="422" y="396"/>
                      </a:lnTo>
                      <a:lnTo>
                        <a:pt x="399" y="398"/>
                      </a:lnTo>
                      <a:lnTo>
                        <a:pt x="377" y="402"/>
                      </a:lnTo>
                      <a:lnTo>
                        <a:pt x="356" y="409"/>
                      </a:lnTo>
                      <a:lnTo>
                        <a:pt x="333" y="422"/>
                      </a:lnTo>
                      <a:lnTo>
                        <a:pt x="315" y="437"/>
                      </a:lnTo>
                      <a:lnTo>
                        <a:pt x="302" y="456"/>
                      </a:lnTo>
                      <a:lnTo>
                        <a:pt x="295" y="475"/>
                      </a:lnTo>
                      <a:lnTo>
                        <a:pt x="291" y="496"/>
                      </a:lnTo>
                      <a:lnTo>
                        <a:pt x="293" y="517"/>
                      </a:lnTo>
                      <a:lnTo>
                        <a:pt x="301" y="538"/>
                      </a:lnTo>
                      <a:lnTo>
                        <a:pt x="314" y="557"/>
                      </a:lnTo>
                      <a:lnTo>
                        <a:pt x="333" y="575"/>
                      </a:lnTo>
                      <a:lnTo>
                        <a:pt x="366" y="598"/>
                      </a:lnTo>
                      <a:lnTo>
                        <a:pt x="402" y="618"/>
                      </a:lnTo>
                      <a:lnTo>
                        <a:pt x="440" y="635"/>
                      </a:lnTo>
                      <a:lnTo>
                        <a:pt x="506" y="662"/>
                      </a:lnTo>
                      <a:lnTo>
                        <a:pt x="572" y="691"/>
                      </a:lnTo>
                      <a:lnTo>
                        <a:pt x="635" y="724"/>
                      </a:lnTo>
                      <a:lnTo>
                        <a:pt x="676" y="749"/>
                      </a:lnTo>
                      <a:lnTo>
                        <a:pt x="712" y="778"/>
                      </a:lnTo>
                      <a:lnTo>
                        <a:pt x="743" y="811"/>
                      </a:lnTo>
                      <a:lnTo>
                        <a:pt x="770" y="847"/>
                      </a:lnTo>
                      <a:lnTo>
                        <a:pt x="791" y="886"/>
                      </a:lnTo>
                      <a:lnTo>
                        <a:pt x="808" y="925"/>
                      </a:lnTo>
                      <a:lnTo>
                        <a:pt x="819" y="967"/>
                      </a:lnTo>
                      <a:lnTo>
                        <a:pt x="826" y="1009"/>
                      </a:lnTo>
                      <a:lnTo>
                        <a:pt x="827" y="1052"/>
                      </a:lnTo>
                      <a:lnTo>
                        <a:pt x="822" y="1095"/>
                      </a:lnTo>
                      <a:lnTo>
                        <a:pt x="812" y="1137"/>
                      </a:lnTo>
                      <a:lnTo>
                        <a:pt x="796" y="1179"/>
                      </a:lnTo>
                      <a:lnTo>
                        <a:pt x="775" y="1218"/>
                      </a:lnTo>
                      <a:lnTo>
                        <a:pt x="747" y="1256"/>
                      </a:lnTo>
                      <a:lnTo>
                        <a:pt x="715" y="1290"/>
                      </a:lnTo>
                      <a:lnTo>
                        <a:pt x="679" y="1320"/>
                      </a:lnTo>
                      <a:lnTo>
                        <a:pt x="640" y="1345"/>
                      </a:lnTo>
                      <a:lnTo>
                        <a:pt x="598" y="1366"/>
                      </a:lnTo>
                      <a:lnTo>
                        <a:pt x="553" y="1380"/>
                      </a:lnTo>
                      <a:lnTo>
                        <a:pt x="535" y="1387"/>
                      </a:lnTo>
                      <a:lnTo>
                        <a:pt x="521" y="1396"/>
                      </a:lnTo>
                      <a:lnTo>
                        <a:pt x="512" y="1407"/>
                      </a:lnTo>
                      <a:lnTo>
                        <a:pt x="506" y="1423"/>
                      </a:lnTo>
                      <a:lnTo>
                        <a:pt x="505" y="1442"/>
                      </a:lnTo>
                      <a:lnTo>
                        <a:pt x="506" y="1493"/>
                      </a:lnTo>
                      <a:lnTo>
                        <a:pt x="505" y="1545"/>
                      </a:lnTo>
                      <a:lnTo>
                        <a:pt x="504" y="1562"/>
                      </a:lnTo>
                      <a:lnTo>
                        <a:pt x="497" y="1575"/>
                      </a:lnTo>
                      <a:lnTo>
                        <a:pt x="489" y="1585"/>
                      </a:lnTo>
                      <a:lnTo>
                        <a:pt x="475" y="1590"/>
                      </a:lnTo>
                      <a:lnTo>
                        <a:pt x="459" y="1593"/>
                      </a:lnTo>
                      <a:lnTo>
                        <a:pt x="404" y="1593"/>
                      </a:lnTo>
                      <a:lnTo>
                        <a:pt x="348" y="1593"/>
                      </a:lnTo>
                      <a:lnTo>
                        <a:pt x="331" y="1590"/>
                      </a:lnTo>
                      <a:lnTo>
                        <a:pt x="318" y="1584"/>
                      </a:lnTo>
                      <a:lnTo>
                        <a:pt x="308" y="1574"/>
                      </a:lnTo>
                      <a:lnTo>
                        <a:pt x="302" y="1559"/>
                      </a:lnTo>
                      <a:lnTo>
                        <a:pt x="300" y="1542"/>
                      </a:lnTo>
                      <a:lnTo>
                        <a:pt x="300" y="1505"/>
                      </a:lnTo>
                      <a:lnTo>
                        <a:pt x="299" y="1466"/>
                      </a:lnTo>
                      <a:lnTo>
                        <a:pt x="299" y="1446"/>
                      </a:lnTo>
                      <a:lnTo>
                        <a:pt x="298" y="1431"/>
                      </a:lnTo>
                      <a:lnTo>
                        <a:pt x="293" y="1421"/>
                      </a:lnTo>
                      <a:lnTo>
                        <a:pt x="288" y="1413"/>
                      </a:lnTo>
                      <a:lnTo>
                        <a:pt x="278" y="1407"/>
                      </a:lnTo>
                      <a:lnTo>
                        <a:pt x="264" y="1404"/>
                      </a:lnTo>
                      <a:lnTo>
                        <a:pt x="244" y="1401"/>
                      </a:lnTo>
                      <a:lnTo>
                        <a:pt x="193" y="1392"/>
                      </a:lnTo>
                      <a:lnTo>
                        <a:pt x="142" y="1380"/>
                      </a:lnTo>
                      <a:lnTo>
                        <a:pt x="94" y="1365"/>
                      </a:lnTo>
                      <a:lnTo>
                        <a:pt x="46" y="1345"/>
                      </a:lnTo>
                      <a:lnTo>
                        <a:pt x="28" y="1335"/>
                      </a:lnTo>
                      <a:lnTo>
                        <a:pt x="14" y="1325"/>
                      </a:lnTo>
                      <a:lnTo>
                        <a:pt x="5" y="1317"/>
                      </a:lnTo>
                      <a:lnTo>
                        <a:pt x="1" y="1306"/>
                      </a:lnTo>
                      <a:lnTo>
                        <a:pt x="0" y="1293"/>
                      </a:lnTo>
                      <a:lnTo>
                        <a:pt x="2" y="1277"/>
                      </a:lnTo>
                      <a:lnTo>
                        <a:pt x="6" y="1256"/>
                      </a:lnTo>
                      <a:lnTo>
                        <a:pt x="23" y="1198"/>
                      </a:lnTo>
                      <a:lnTo>
                        <a:pt x="39" y="1142"/>
                      </a:lnTo>
                      <a:lnTo>
                        <a:pt x="45" y="1125"/>
                      </a:lnTo>
                      <a:lnTo>
                        <a:pt x="51" y="1113"/>
                      </a:lnTo>
                      <a:lnTo>
                        <a:pt x="58" y="1105"/>
                      </a:lnTo>
                      <a:lnTo>
                        <a:pt x="67" y="1102"/>
                      </a:lnTo>
                      <a:lnTo>
                        <a:pt x="78" y="1102"/>
                      </a:lnTo>
                      <a:lnTo>
                        <a:pt x="90" y="1107"/>
                      </a:lnTo>
                      <a:lnTo>
                        <a:pt x="106" y="1113"/>
                      </a:lnTo>
                      <a:lnTo>
                        <a:pt x="159" y="1137"/>
                      </a:lnTo>
                      <a:lnTo>
                        <a:pt x="212" y="1157"/>
                      </a:lnTo>
                      <a:lnTo>
                        <a:pt x="268" y="1170"/>
                      </a:lnTo>
                      <a:lnTo>
                        <a:pt x="325" y="1180"/>
                      </a:lnTo>
                      <a:lnTo>
                        <a:pt x="363" y="1182"/>
                      </a:lnTo>
                      <a:lnTo>
                        <a:pt x="399" y="1180"/>
                      </a:lnTo>
                      <a:lnTo>
                        <a:pt x="435" y="1173"/>
                      </a:lnTo>
                      <a:lnTo>
                        <a:pt x="469" y="1161"/>
                      </a:lnTo>
                      <a:lnTo>
                        <a:pt x="493" y="1148"/>
                      </a:lnTo>
                      <a:lnTo>
                        <a:pt x="512" y="1132"/>
                      </a:lnTo>
                      <a:lnTo>
                        <a:pt x="527" y="1113"/>
                      </a:lnTo>
                      <a:lnTo>
                        <a:pt x="537" y="1092"/>
                      </a:lnTo>
                      <a:lnTo>
                        <a:pt x="542" y="1070"/>
                      </a:lnTo>
                      <a:lnTo>
                        <a:pt x="542" y="1049"/>
                      </a:lnTo>
                      <a:lnTo>
                        <a:pt x="539" y="1026"/>
                      </a:lnTo>
                      <a:lnTo>
                        <a:pt x="529" y="1004"/>
                      </a:lnTo>
                      <a:lnTo>
                        <a:pt x="516" y="983"/>
                      </a:lnTo>
                      <a:lnTo>
                        <a:pt x="496" y="964"/>
                      </a:lnTo>
                      <a:lnTo>
                        <a:pt x="471" y="946"/>
                      </a:lnTo>
                      <a:lnTo>
                        <a:pt x="444" y="929"/>
                      </a:lnTo>
                      <a:lnTo>
                        <a:pt x="414" y="916"/>
                      </a:lnTo>
                      <a:lnTo>
                        <a:pt x="369" y="898"/>
                      </a:lnTo>
                      <a:lnTo>
                        <a:pt x="323" y="879"/>
                      </a:lnTo>
                      <a:lnTo>
                        <a:pt x="278" y="860"/>
                      </a:lnTo>
                      <a:lnTo>
                        <a:pt x="233" y="840"/>
                      </a:lnTo>
                      <a:lnTo>
                        <a:pt x="189" y="816"/>
                      </a:lnTo>
                      <a:lnTo>
                        <a:pt x="157" y="795"/>
                      </a:lnTo>
                      <a:lnTo>
                        <a:pt x="126" y="772"/>
                      </a:lnTo>
                      <a:lnTo>
                        <a:pt x="98" y="747"/>
                      </a:lnTo>
                      <a:lnTo>
                        <a:pt x="74" y="720"/>
                      </a:lnTo>
                      <a:lnTo>
                        <a:pt x="54" y="691"/>
                      </a:lnTo>
                      <a:lnTo>
                        <a:pt x="37" y="660"/>
                      </a:lnTo>
                      <a:lnTo>
                        <a:pt x="24" y="627"/>
                      </a:lnTo>
                      <a:lnTo>
                        <a:pt x="15" y="591"/>
                      </a:lnTo>
                      <a:lnTo>
                        <a:pt x="10" y="553"/>
                      </a:lnTo>
                      <a:lnTo>
                        <a:pt x="10" y="513"/>
                      </a:lnTo>
                      <a:lnTo>
                        <a:pt x="15" y="467"/>
                      </a:lnTo>
                      <a:lnTo>
                        <a:pt x="25" y="425"/>
                      </a:lnTo>
                      <a:lnTo>
                        <a:pt x="39" y="386"/>
                      </a:lnTo>
                      <a:lnTo>
                        <a:pt x="58" y="351"/>
                      </a:lnTo>
                      <a:lnTo>
                        <a:pt x="81" y="318"/>
                      </a:lnTo>
                      <a:lnTo>
                        <a:pt x="108" y="289"/>
                      </a:lnTo>
                      <a:lnTo>
                        <a:pt x="139" y="263"/>
                      </a:lnTo>
                      <a:lnTo>
                        <a:pt x="174" y="240"/>
                      </a:lnTo>
                      <a:lnTo>
                        <a:pt x="212" y="220"/>
                      </a:lnTo>
                      <a:lnTo>
                        <a:pt x="254" y="203"/>
                      </a:lnTo>
                      <a:lnTo>
                        <a:pt x="274" y="195"/>
                      </a:lnTo>
                      <a:lnTo>
                        <a:pt x="289" y="190"/>
                      </a:lnTo>
                      <a:lnTo>
                        <a:pt x="300" y="183"/>
                      </a:lnTo>
                      <a:lnTo>
                        <a:pt x="308" y="177"/>
                      </a:lnTo>
                      <a:lnTo>
                        <a:pt x="312" y="168"/>
                      </a:lnTo>
                      <a:lnTo>
                        <a:pt x="314" y="156"/>
                      </a:lnTo>
                      <a:lnTo>
                        <a:pt x="315" y="141"/>
                      </a:lnTo>
                      <a:lnTo>
                        <a:pt x="315" y="120"/>
                      </a:lnTo>
                      <a:lnTo>
                        <a:pt x="315" y="87"/>
                      </a:lnTo>
                      <a:lnTo>
                        <a:pt x="315" y="56"/>
                      </a:lnTo>
                      <a:lnTo>
                        <a:pt x="316" y="36"/>
                      </a:lnTo>
                      <a:lnTo>
                        <a:pt x="320" y="21"/>
                      </a:lnTo>
                      <a:lnTo>
                        <a:pt x="326" y="10"/>
                      </a:lnTo>
                      <a:lnTo>
                        <a:pt x="336" y="5"/>
                      </a:lnTo>
                      <a:lnTo>
                        <a:pt x="352" y="1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rgbClr val="3F3A3A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>
                    <a:latin typeface="思源宋体 CN" panose="02020300000000000000" pitchFamily="18" charset="-122"/>
                  </a:endParaRPr>
                </a:p>
              </p:txBody>
            </p:sp>
            <p:sp>
              <p:nvSpPr>
                <p:cNvPr id="198" name="Freeform 19"/>
                <p:cNvSpPr>
                  <a:spLocks noEditPoints="1"/>
                </p:cNvSpPr>
                <p:nvPr/>
              </p:nvSpPr>
              <p:spPr bwMode="auto">
                <a:xfrm>
                  <a:off x="2593975" y="4225925"/>
                  <a:ext cx="490538" cy="569912"/>
                </a:xfrm>
                <a:custGeom>
                  <a:avLst/>
                  <a:gdLst>
                    <a:gd name="T0" fmla="*/ 1277 w 3088"/>
                    <a:gd name="T1" fmla="*/ 663 h 3592"/>
                    <a:gd name="T2" fmla="*/ 955 w 3088"/>
                    <a:gd name="T3" fmla="*/ 791 h 3592"/>
                    <a:gd name="T4" fmla="*/ 689 w 3088"/>
                    <a:gd name="T5" fmla="*/ 1004 h 3592"/>
                    <a:gd name="T6" fmla="*/ 496 w 3088"/>
                    <a:gd name="T7" fmla="*/ 1284 h 3592"/>
                    <a:gd name="T8" fmla="*/ 391 w 3088"/>
                    <a:gd name="T9" fmla="*/ 1617 h 3592"/>
                    <a:gd name="T10" fmla="*/ 391 w 3088"/>
                    <a:gd name="T11" fmla="*/ 1976 h 3592"/>
                    <a:gd name="T12" fmla="*/ 496 w 3088"/>
                    <a:gd name="T13" fmla="*/ 2308 h 3592"/>
                    <a:gd name="T14" fmla="*/ 689 w 3088"/>
                    <a:gd name="T15" fmla="*/ 2589 h 3592"/>
                    <a:gd name="T16" fmla="*/ 955 w 3088"/>
                    <a:gd name="T17" fmla="*/ 2801 h 3592"/>
                    <a:gd name="T18" fmla="*/ 1277 w 3088"/>
                    <a:gd name="T19" fmla="*/ 2929 h 3592"/>
                    <a:gd name="T20" fmla="*/ 1630 w 3088"/>
                    <a:gd name="T21" fmla="*/ 2958 h 3592"/>
                    <a:gd name="T22" fmla="*/ 1959 w 3088"/>
                    <a:gd name="T23" fmla="*/ 2884 h 3592"/>
                    <a:gd name="T24" fmla="*/ 2246 w 3088"/>
                    <a:gd name="T25" fmla="*/ 2726 h 3592"/>
                    <a:gd name="T26" fmla="*/ 2475 w 3088"/>
                    <a:gd name="T27" fmla="*/ 2497 h 3592"/>
                    <a:gd name="T28" fmla="*/ 2634 w 3088"/>
                    <a:gd name="T29" fmla="*/ 2211 h 3592"/>
                    <a:gd name="T30" fmla="*/ 2706 w 3088"/>
                    <a:gd name="T31" fmla="*/ 1883 h 3592"/>
                    <a:gd name="T32" fmla="*/ 2679 w 3088"/>
                    <a:gd name="T33" fmla="*/ 1529 h 3592"/>
                    <a:gd name="T34" fmla="*/ 2551 w 3088"/>
                    <a:gd name="T35" fmla="*/ 1208 h 3592"/>
                    <a:gd name="T36" fmla="*/ 2337 w 3088"/>
                    <a:gd name="T37" fmla="*/ 944 h 3592"/>
                    <a:gd name="T38" fmla="*/ 2057 w 3088"/>
                    <a:gd name="T39" fmla="*/ 750 h 3592"/>
                    <a:gd name="T40" fmla="*/ 1725 w 3088"/>
                    <a:gd name="T41" fmla="*/ 646 h 3592"/>
                    <a:gd name="T42" fmla="*/ 1557 w 3088"/>
                    <a:gd name="T43" fmla="*/ 1 h 3592"/>
                    <a:gd name="T44" fmla="*/ 1621 w 3088"/>
                    <a:gd name="T45" fmla="*/ 39 h 3592"/>
                    <a:gd name="T46" fmla="*/ 2010 w 3088"/>
                    <a:gd name="T47" fmla="*/ 278 h 3592"/>
                    <a:gd name="T48" fmla="*/ 2427 w 3088"/>
                    <a:gd name="T49" fmla="*/ 456 h 3592"/>
                    <a:gd name="T50" fmla="*/ 2828 w 3088"/>
                    <a:gd name="T51" fmla="*/ 546 h 3592"/>
                    <a:gd name="T52" fmla="*/ 3051 w 3088"/>
                    <a:gd name="T53" fmla="*/ 577 h 3592"/>
                    <a:gd name="T54" fmla="*/ 3087 w 3088"/>
                    <a:gd name="T55" fmla="*/ 630 h 3592"/>
                    <a:gd name="T56" fmla="*/ 3086 w 3088"/>
                    <a:gd name="T57" fmla="*/ 1810 h 3592"/>
                    <a:gd name="T58" fmla="*/ 3046 w 3088"/>
                    <a:gd name="T59" fmla="*/ 2262 h 3592"/>
                    <a:gd name="T60" fmla="*/ 2938 w 3088"/>
                    <a:gd name="T61" fmla="*/ 2537 h 3592"/>
                    <a:gd name="T62" fmla="*/ 2757 w 3088"/>
                    <a:gd name="T63" fmla="*/ 2805 h 3592"/>
                    <a:gd name="T64" fmla="*/ 2484 w 3088"/>
                    <a:gd name="T65" fmla="*/ 3078 h 3592"/>
                    <a:gd name="T66" fmla="*/ 2171 w 3088"/>
                    <a:gd name="T67" fmla="*/ 3300 h 3592"/>
                    <a:gd name="T68" fmla="*/ 1796 w 3088"/>
                    <a:gd name="T69" fmla="*/ 3494 h 3592"/>
                    <a:gd name="T70" fmla="*/ 1549 w 3088"/>
                    <a:gd name="T71" fmla="*/ 3592 h 3592"/>
                    <a:gd name="T72" fmla="*/ 1296 w 3088"/>
                    <a:gd name="T73" fmla="*/ 3499 h 3592"/>
                    <a:gd name="T74" fmla="*/ 891 w 3088"/>
                    <a:gd name="T75" fmla="*/ 3284 h 3592"/>
                    <a:gd name="T76" fmla="*/ 525 w 3088"/>
                    <a:gd name="T77" fmla="*/ 3005 h 3592"/>
                    <a:gd name="T78" fmla="*/ 282 w 3088"/>
                    <a:gd name="T79" fmla="*/ 2741 h 3592"/>
                    <a:gd name="T80" fmla="*/ 118 w 3088"/>
                    <a:gd name="T81" fmla="*/ 2469 h 3592"/>
                    <a:gd name="T82" fmla="*/ 25 w 3088"/>
                    <a:gd name="T83" fmla="*/ 2161 h 3592"/>
                    <a:gd name="T84" fmla="*/ 0 w 3088"/>
                    <a:gd name="T85" fmla="*/ 1506 h 3592"/>
                    <a:gd name="T86" fmla="*/ 3 w 3088"/>
                    <a:gd name="T87" fmla="*/ 621 h 3592"/>
                    <a:gd name="T88" fmla="*/ 44 w 3088"/>
                    <a:gd name="T89" fmla="*/ 575 h 3592"/>
                    <a:gd name="T90" fmla="*/ 324 w 3088"/>
                    <a:gd name="T91" fmla="*/ 541 h 3592"/>
                    <a:gd name="T92" fmla="*/ 764 w 3088"/>
                    <a:gd name="T93" fmla="*/ 420 h 3592"/>
                    <a:gd name="T94" fmla="*/ 1176 w 3088"/>
                    <a:gd name="T95" fmla="*/ 224 h 3592"/>
                    <a:gd name="T96" fmla="*/ 1489 w 3088"/>
                    <a:gd name="T97" fmla="*/ 24 h 3592"/>
                    <a:gd name="T98" fmla="*/ 1545 w 3088"/>
                    <a:gd name="T99" fmla="*/ 0 h 35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088" h="3592">
                      <a:moveTo>
                        <a:pt x="1544" y="632"/>
                      </a:moveTo>
                      <a:lnTo>
                        <a:pt x="1453" y="635"/>
                      </a:lnTo>
                      <a:lnTo>
                        <a:pt x="1363" y="646"/>
                      </a:lnTo>
                      <a:lnTo>
                        <a:pt x="1277" y="663"/>
                      </a:lnTo>
                      <a:lnTo>
                        <a:pt x="1192" y="686"/>
                      </a:lnTo>
                      <a:lnTo>
                        <a:pt x="1110" y="715"/>
                      </a:lnTo>
                      <a:lnTo>
                        <a:pt x="1031" y="750"/>
                      </a:lnTo>
                      <a:lnTo>
                        <a:pt x="955" y="791"/>
                      </a:lnTo>
                      <a:lnTo>
                        <a:pt x="883" y="837"/>
                      </a:lnTo>
                      <a:lnTo>
                        <a:pt x="814" y="888"/>
                      </a:lnTo>
                      <a:lnTo>
                        <a:pt x="749" y="944"/>
                      </a:lnTo>
                      <a:lnTo>
                        <a:pt x="689" y="1004"/>
                      </a:lnTo>
                      <a:lnTo>
                        <a:pt x="634" y="1068"/>
                      </a:lnTo>
                      <a:lnTo>
                        <a:pt x="583" y="1136"/>
                      </a:lnTo>
                      <a:lnTo>
                        <a:pt x="537" y="1208"/>
                      </a:lnTo>
                      <a:lnTo>
                        <a:pt x="496" y="1284"/>
                      </a:lnTo>
                      <a:lnTo>
                        <a:pt x="461" y="1363"/>
                      </a:lnTo>
                      <a:lnTo>
                        <a:pt x="432" y="1445"/>
                      </a:lnTo>
                      <a:lnTo>
                        <a:pt x="409" y="1529"/>
                      </a:lnTo>
                      <a:lnTo>
                        <a:pt x="391" y="1617"/>
                      </a:lnTo>
                      <a:lnTo>
                        <a:pt x="381" y="1705"/>
                      </a:lnTo>
                      <a:lnTo>
                        <a:pt x="378" y="1796"/>
                      </a:lnTo>
                      <a:lnTo>
                        <a:pt x="381" y="1887"/>
                      </a:lnTo>
                      <a:lnTo>
                        <a:pt x="391" y="1976"/>
                      </a:lnTo>
                      <a:lnTo>
                        <a:pt x="409" y="2063"/>
                      </a:lnTo>
                      <a:lnTo>
                        <a:pt x="432" y="2148"/>
                      </a:lnTo>
                      <a:lnTo>
                        <a:pt x="461" y="2229"/>
                      </a:lnTo>
                      <a:lnTo>
                        <a:pt x="496" y="2308"/>
                      </a:lnTo>
                      <a:lnTo>
                        <a:pt x="537" y="2383"/>
                      </a:lnTo>
                      <a:lnTo>
                        <a:pt x="583" y="2456"/>
                      </a:lnTo>
                      <a:lnTo>
                        <a:pt x="634" y="2524"/>
                      </a:lnTo>
                      <a:lnTo>
                        <a:pt x="689" y="2589"/>
                      </a:lnTo>
                      <a:lnTo>
                        <a:pt x="749" y="2649"/>
                      </a:lnTo>
                      <a:lnTo>
                        <a:pt x="814" y="2705"/>
                      </a:lnTo>
                      <a:lnTo>
                        <a:pt x="883" y="2755"/>
                      </a:lnTo>
                      <a:lnTo>
                        <a:pt x="955" y="2801"/>
                      </a:lnTo>
                      <a:lnTo>
                        <a:pt x="1031" y="2842"/>
                      </a:lnTo>
                      <a:lnTo>
                        <a:pt x="1110" y="2877"/>
                      </a:lnTo>
                      <a:lnTo>
                        <a:pt x="1192" y="2906"/>
                      </a:lnTo>
                      <a:lnTo>
                        <a:pt x="1277" y="2929"/>
                      </a:lnTo>
                      <a:lnTo>
                        <a:pt x="1363" y="2947"/>
                      </a:lnTo>
                      <a:lnTo>
                        <a:pt x="1453" y="2957"/>
                      </a:lnTo>
                      <a:lnTo>
                        <a:pt x="1544" y="2961"/>
                      </a:lnTo>
                      <a:lnTo>
                        <a:pt x="1630" y="2958"/>
                      </a:lnTo>
                      <a:lnTo>
                        <a:pt x="1716" y="2948"/>
                      </a:lnTo>
                      <a:lnTo>
                        <a:pt x="1799" y="2933"/>
                      </a:lnTo>
                      <a:lnTo>
                        <a:pt x="1881" y="2911"/>
                      </a:lnTo>
                      <a:lnTo>
                        <a:pt x="1959" y="2884"/>
                      </a:lnTo>
                      <a:lnTo>
                        <a:pt x="2036" y="2853"/>
                      </a:lnTo>
                      <a:lnTo>
                        <a:pt x="2109" y="2815"/>
                      </a:lnTo>
                      <a:lnTo>
                        <a:pt x="2179" y="2773"/>
                      </a:lnTo>
                      <a:lnTo>
                        <a:pt x="2246" y="2726"/>
                      </a:lnTo>
                      <a:lnTo>
                        <a:pt x="2309" y="2674"/>
                      </a:lnTo>
                      <a:lnTo>
                        <a:pt x="2369" y="2620"/>
                      </a:lnTo>
                      <a:lnTo>
                        <a:pt x="2424" y="2559"/>
                      </a:lnTo>
                      <a:lnTo>
                        <a:pt x="2475" y="2497"/>
                      </a:lnTo>
                      <a:lnTo>
                        <a:pt x="2522" y="2430"/>
                      </a:lnTo>
                      <a:lnTo>
                        <a:pt x="2564" y="2360"/>
                      </a:lnTo>
                      <a:lnTo>
                        <a:pt x="2601" y="2287"/>
                      </a:lnTo>
                      <a:lnTo>
                        <a:pt x="2634" y="2211"/>
                      </a:lnTo>
                      <a:lnTo>
                        <a:pt x="2660" y="2133"/>
                      </a:lnTo>
                      <a:lnTo>
                        <a:pt x="2682" y="2052"/>
                      </a:lnTo>
                      <a:lnTo>
                        <a:pt x="2698" y="1969"/>
                      </a:lnTo>
                      <a:lnTo>
                        <a:pt x="2706" y="1883"/>
                      </a:lnTo>
                      <a:lnTo>
                        <a:pt x="2710" y="1796"/>
                      </a:lnTo>
                      <a:lnTo>
                        <a:pt x="2706" y="1705"/>
                      </a:lnTo>
                      <a:lnTo>
                        <a:pt x="2697" y="1617"/>
                      </a:lnTo>
                      <a:lnTo>
                        <a:pt x="2679" y="1529"/>
                      </a:lnTo>
                      <a:lnTo>
                        <a:pt x="2656" y="1445"/>
                      </a:lnTo>
                      <a:lnTo>
                        <a:pt x="2627" y="1363"/>
                      </a:lnTo>
                      <a:lnTo>
                        <a:pt x="2591" y="1284"/>
                      </a:lnTo>
                      <a:lnTo>
                        <a:pt x="2551" y="1208"/>
                      </a:lnTo>
                      <a:lnTo>
                        <a:pt x="2505" y="1136"/>
                      </a:lnTo>
                      <a:lnTo>
                        <a:pt x="2453" y="1068"/>
                      </a:lnTo>
                      <a:lnTo>
                        <a:pt x="2397" y="1004"/>
                      </a:lnTo>
                      <a:lnTo>
                        <a:pt x="2337" y="944"/>
                      </a:lnTo>
                      <a:lnTo>
                        <a:pt x="2274" y="888"/>
                      </a:lnTo>
                      <a:lnTo>
                        <a:pt x="2205" y="837"/>
                      </a:lnTo>
                      <a:lnTo>
                        <a:pt x="2132" y="791"/>
                      </a:lnTo>
                      <a:lnTo>
                        <a:pt x="2057" y="750"/>
                      </a:lnTo>
                      <a:lnTo>
                        <a:pt x="1978" y="715"/>
                      </a:lnTo>
                      <a:lnTo>
                        <a:pt x="1896" y="686"/>
                      </a:lnTo>
                      <a:lnTo>
                        <a:pt x="1811" y="663"/>
                      </a:lnTo>
                      <a:lnTo>
                        <a:pt x="1725" y="646"/>
                      </a:lnTo>
                      <a:lnTo>
                        <a:pt x="1635" y="635"/>
                      </a:lnTo>
                      <a:lnTo>
                        <a:pt x="1544" y="632"/>
                      </a:lnTo>
                      <a:close/>
                      <a:moveTo>
                        <a:pt x="1545" y="0"/>
                      </a:moveTo>
                      <a:lnTo>
                        <a:pt x="1557" y="1"/>
                      </a:lnTo>
                      <a:lnTo>
                        <a:pt x="1569" y="6"/>
                      </a:lnTo>
                      <a:lnTo>
                        <a:pt x="1583" y="14"/>
                      </a:lnTo>
                      <a:lnTo>
                        <a:pt x="1600" y="25"/>
                      </a:lnTo>
                      <a:lnTo>
                        <a:pt x="1621" y="39"/>
                      </a:lnTo>
                      <a:lnTo>
                        <a:pt x="1716" y="104"/>
                      </a:lnTo>
                      <a:lnTo>
                        <a:pt x="1812" y="165"/>
                      </a:lnTo>
                      <a:lnTo>
                        <a:pt x="1910" y="223"/>
                      </a:lnTo>
                      <a:lnTo>
                        <a:pt x="2010" y="278"/>
                      </a:lnTo>
                      <a:lnTo>
                        <a:pt x="2112" y="329"/>
                      </a:lnTo>
                      <a:lnTo>
                        <a:pt x="2215" y="375"/>
                      </a:lnTo>
                      <a:lnTo>
                        <a:pt x="2320" y="418"/>
                      </a:lnTo>
                      <a:lnTo>
                        <a:pt x="2427" y="456"/>
                      </a:lnTo>
                      <a:lnTo>
                        <a:pt x="2537" y="489"/>
                      </a:lnTo>
                      <a:lnTo>
                        <a:pt x="2648" y="516"/>
                      </a:lnTo>
                      <a:lnTo>
                        <a:pt x="2738" y="532"/>
                      </a:lnTo>
                      <a:lnTo>
                        <a:pt x="2828" y="546"/>
                      </a:lnTo>
                      <a:lnTo>
                        <a:pt x="2919" y="556"/>
                      </a:lnTo>
                      <a:lnTo>
                        <a:pt x="3010" y="567"/>
                      </a:lnTo>
                      <a:lnTo>
                        <a:pt x="3032" y="572"/>
                      </a:lnTo>
                      <a:lnTo>
                        <a:pt x="3051" y="577"/>
                      </a:lnTo>
                      <a:lnTo>
                        <a:pt x="3065" y="586"/>
                      </a:lnTo>
                      <a:lnTo>
                        <a:pt x="3075" y="597"/>
                      </a:lnTo>
                      <a:lnTo>
                        <a:pt x="3082" y="611"/>
                      </a:lnTo>
                      <a:lnTo>
                        <a:pt x="3087" y="630"/>
                      </a:lnTo>
                      <a:lnTo>
                        <a:pt x="3088" y="653"/>
                      </a:lnTo>
                      <a:lnTo>
                        <a:pt x="3088" y="1352"/>
                      </a:lnTo>
                      <a:lnTo>
                        <a:pt x="3088" y="1580"/>
                      </a:lnTo>
                      <a:lnTo>
                        <a:pt x="3086" y="1810"/>
                      </a:lnTo>
                      <a:lnTo>
                        <a:pt x="3080" y="2039"/>
                      </a:lnTo>
                      <a:lnTo>
                        <a:pt x="3074" y="2115"/>
                      </a:lnTo>
                      <a:lnTo>
                        <a:pt x="3063" y="2190"/>
                      </a:lnTo>
                      <a:lnTo>
                        <a:pt x="3046" y="2262"/>
                      </a:lnTo>
                      <a:lnTo>
                        <a:pt x="3025" y="2333"/>
                      </a:lnTo>
                      <a:lnTo>
                        <a:pt x="3000" y="2402"/>
                      </a:lnTo>
                      <a:lnTo>
                        <a:pt x="2972" y="2470"/>
                      </a:lnTo>
                      <a:lnTo>
                        <a:pt x="2938" y="2537"/>
                      </a:lnTo>
                      <a:lnTo>
                        <a:pt x="2900" y="2601"/>
                      </a:lnTo>
                      <a:lnTo>
                        <a:pt x="2860" y="2664"/>
                      </a:lnTo>
                      <a:lnTo>
                        <a:pt x="2817" y="2727"/>
                      </a:lnTo>
                      <a:lnTo>
                        <a:pt x="2757" y="2805"/>
                      </a:lnTo>
                      <a:lnTo>
                        <a:pt x="2693" y="2878"/>
                      </a:lnTo>
                      <a:lnTo>
                        <a:pt x="2627" y="2948"/>
                      </a:lnTo>
                      <a:lnTo>
                        <a:pt x="2556" y="3015"/>
                      </a:lnTo>
                      <a:lnTo>
                        <a:pt x="2484" y="3078"/>
                      </a:lnTo>
                      <a:lnTo>
                        <a:pt x="2410" y="3138"/>
                      </a:lnTo>
                      <a:lnTo>
                        <a:pt x="2332" y="3195"/>
                      </a:lnTo>
                      <a:lnTo>
                        <a:pt x="2252" y="3249"/>
                      </a:lnTo>
                      <a:lnTo>
                        <a:pt x="2171" y="3300"/>
                      </a:lnTo>
                      <a:lnTo>
                        <a:pt x="2086" y="3349"/>
                      </a:lnTo>
                      <a:lnTo>
                        <a:pt x="2001" y="3396"/>
                      </a:lnTo>
                      <a:lnTo>
                        <a:pt x="1900" y="3447"/>
                      </a:lnTo>
                      <a:lnTo>
                        <a:pt x="1796" y="3494"/>
                      </a:lnTo>
                      <a:lnTo>
                        <a:pt x="1692" y="3540"/>
                      </a:lnTo>
                      <a:lnTo>
                        <a:pt x="1588" y="3583"/>
                      </a:lnTo>
                      <a:lnTo>
                        <a:pt x="1570" y="3590"/>
                      </a:lnTo>
                      <a:lnTo>
                        <a:pt x="1549" y="3592"/>
                      </a:lnTo>
                      <a:lnTo>
                        <a:pt x="1530" y="3592"/>
                      </a:lnTo>
                      <a:lnTo>
                        <a:pt x="1511" y="3588"/>
                      </a:lnTo>
                      <a:lnTo>
                        <a:pt x="1404" y="3545"/>
                      </a:lnTo>
                      <a:lnTo>
                        <a:pt x="1296" y="3499"/>
                      </a:lnTo>
                      <a:lnTo>
                        <a:pt x="1192" y="3451"/>
                      </a:lnTo>
                      <a:lnTo>
                        <a:pt x="1089" y="3399"/>
                      </a:lnTo>
                      <a:lnTo>
                        <a:pt x="989" y="3343"/>
                      </a:lnTo>
                      <a:lnTo>
                        <a:pt x="891" y="3284"/>
                      </a:lnTo>
                      <a:lnTo>
                        <a:pt x="796" y="3220"/>
                      </a:lnTo>
                      <a:lnTo>
                        <a:pt x="702" y="3152"/>
                      </a:lnTo>
                      <a:lnTo>
                        <a:pt x="613" y="3081"/>
                      </a:lnTo>
                      <a:lnTo>
                        <a:pt x="525" y="3005"/>
                      </a:lnTo>
                      <a:lnTo>
                        <a:pt x="440" y="2924"/>
                      </a:lnTo>
                      <a:lnTo>
                        <a:pt x="385" y="2865"/>
                      </a:lnTo>
                      <a:lnTo>
                        <a:pt x="331" y="2803"/>
                      </a:lnTo>
                      <a:lnTo>
                        <a:pt x="282" y="2741"/>
                      </a:lnTo>
                      <a:lnTo>
                        <a:pt x="234" y="2677"/>
                      </a:lnTo>
                      <a:lnTo>
                        <a:pt x="192" y="2610"/>
                      </a:lnTo>
                      <a:lnTo>
                        <a:pt x="153" y="2540"/>
                      </a:lnTo>
                      <a:lnTo>
                        <a:pt x="118" y="2469"/>
                      </a:lnTo>
                      <a:lnTo>
                        <a:pt x="88" y="2394"/>
                      </a:lnTo>
                      <a:lnTo>
                        <a:pt x="62" y="2318"/>
                      </a:lnTo>
                      <a:lnTo>
                        <a:pt x="42" y="2239"/>
                      </a:lnTo>
                      <a:lnTo>
                        <a:pt x="25" y="2161"/>
                      </a:lnTo>
                      <a:lnTo>
                        <a:pt x="13" y="2084"/>
                      </a:lnTo>
                      <a:lnTo>
                        <a:pt x="5" y="2004"/>
                      </a:lnTo>
                      <a:lnTo>
                        <a:pt x="3" y="1925"/>
                      </a:lnTo>
                      <a:lnTo>
                        <a:pt x="0" y="1506"/>
                      </a:lnTo>
                      <a:lnTo>
                        <a:pt x="0" y="1087"/>
                      </a:lnTo>
                      <a:lnTo>
                        <a:pt x="1" y="668"/>
                      </a:lnTo>
                      <a:lnTo>
                        <a:pt x="1" y="642"/>
                      </a:lnTo>
                      <a:lnTo>
                        <a:pt x="3" y="621"/>
                      </a:lnTo>
                      <a:lnTo>
                        <a:pt x="9" y="604"/>
                      </a:lnTo>
                      <a:lnTo>
                        <a:pt x="16" y="591"/>
                      </a:lnTo>
                      <a:lnTo>
                        <a:pt x="28" y="582"/>
                      </a:lnTo>
                      <a:lnTo>
                        <a:pt x="44" y="575"/>
                      </a:lnTo>
                      <a:lnTo>
                        <a:pt x="65" y="571"/>
                      </a:lnTo>
                      <a:lnTo>
                        <a:pt x="91" y="569"/>
                      </a:lnTo>
                      <a:lnTo>
                        <a:pt x="209" y="558"/>
                      </a:lnTo>
                      <a:lnTo>
                        <a:pt x="324" y="541"/>
                      </a:lnTo>
                      <a:lnTo>
                        <a:pt x="437" y="518"/>
                      </a:lnTo>
                      <a:lnTo>
                        <a:pt x="548" y="491"/>
                      </a:lnTo>
                      <a:lnTo>
                        <a:pt x="657" y="458"/>
                      </a:lnTo>
                      <a:lnTo>
                        <a:pt x="764" y="420"/>
                      </a:lnTo>
                      <a:lnTo>
                        <a:pt x="869" y="377"/>
                      </a:lnTo>
                      <a:lnTo>
                        <a:pt x="973" y="330"/>
                      </a:lnTo>
                      <a:lnTo>
                        <a:pt x="1075" y="279"/>
                      </a:lnTo>
                      <a:lnTo>
                        <a:pt x="1176" y="224"/>
                      </a:lnTo>
                      <a:lnTo>
                        <a:pt x="1274" y="165"/>
                      </a:lnTo>
                      <a:lnTo>
                        <a:pt x="1372" y="102"/>
                      </a:lnTo>
                      <a:lnTo>
                        <a:pt x="1468" y="38"/>
                      </a:lnTo>
                      <a:lnTo>
                        <a:pt x="1489" y="24"/>
                      </a:lnTo>
                      <a:lnTo>
                        <a:pt x="1507" y="13"/>
                      </a:lnTo>
                      <a:lnTo>
                        <a:pt x="1521" y="5"/>
                      </a:lnTo>
                      <a:lnTo>
                        <a:pt x="1534" y="1"/>
                      </a:lnTo>
                      <a:lnTo>
                        <a:pt x="1545" y="0"/>
                      </a:lnTo>
                      <a:close/>
                    </a:path>
                  </a:pathLst>
                </a:custGeom>
                <a:solidFill>
                  <a:srgbClr val="3F3A3A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 dirty="0">
                    <a:latin typeface="思源宋体 CN" panose="02020300000000000000" pitchFamily="18" charset="-122"/>
                  </a:endParaRPr>
                </a:p>
              </p:txBody>
            </p:sp>
          </p:grpSp>
          <p:sp>
            <p:nvSpPr>
              <p:cNvPr id="199" name="Inhaltsplatzhalter 4"/>
              <p:cNvSpPr txBox="1"/>
              <p:nvPr/>
            </p:nvSpPr>
            <p:spPr>
              <a:xfrm>
                <a:off x="10212258" y="4074197"/>
                <a:ext cx="885242" cy="414355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305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charset="0"/>
                    <a:ea typeface="+mn-ea"/>
                    <a:cs typeface="+mn-cs"/>
                  </a:defRPr>
                </a:lvl1pPr>
                <a:lvl2pPr marL="80772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charset="0"/>
                    <a:ea typeface="+mn-ea"/>
                    <a:cs typeface="+mn-cs"/>
                  </a:defRPr>
                </a:lvl2pPr>
                <a:lvl3pPr marL="10807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charset="0"/>
                    <a:ea typeface="+mn-ea"/>
                    <a:cs typeface="+mn-cs"/>
                  </a:defRPr>
                </a:lvl3pPr>
                <a:lvl4pPr marL="14363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charset="0"/>
                    <a:ea typeface="+mn-ea"/>
                    <a:cs typeface="+mn-cs"/>
                  </a:defRPr>
                </a:lvl4pPr>
                <a:lvl5pPr marL="1793240" indent="-17907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charset="0"/>
                    <a:ea typeface="+mn-ea"/>
                    <a:cs typeface="+mn-cs"/>
                  </a:defRPr>
                </a:lvl5pPr>
                <a:lvl6pPr marL="2513965" indent="-228600" algn="l" defTabSz="913765" rtl="0" eaLnBrk="1" latinLnBrk="0" hangingPunct="1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165" indent="-228600" algn="l" defTabSz="913765" rtl="0" eaLnBrk="1" latinLnBrk="0" hangingPunct="1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730" indent="-228600" algn="l" defTabSz="913765" rtl="0" eaLnBrk="1" latinLnBrk="0" hangingPunct="1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930" indent="-228600" algn="l" defTabSz="913765" rtl="0" eaLnBrk="1" latinLnBrk="0" hangingPunct="1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2400" b="1" dirty="0">
                    <a:solidFill>
                      <a:srgbClr val="3F3A3A"/>
                    </a:solidFill>
                    <a:latin typeface="思源宋体 CN" panose="02020300000000000000" pitchFamily="18" charset="-122"/>
                  </a:rPr>
                  <a:t>2</a:t>
                </a:r>
                <a:r>
                  <a:rPr lang="zh-CN" altLang="en-US" sz="2400" b="1" dirty="0">
                    <a:solidFill>
                      <a:srgbClr val="3F3A3A"/>
                    </a:solidFill>
                    <a:latin typeface="思源宋体 CN" panose="02020300000000000000" pitchFamily="18" charset="-122"/>
                  </a:rPr>
                  <a:t>篇</a:t>
                </a:r>
                <a:endParaRPr lang="zh-CN" altLang="en-US" sz="2400" b="1" dirty="0">
                  <a:solidFill>
                    <a:srgbClr val="3F3A3A"/>
                  </a:solidFill>
                  <a:latin typeface="思源宋体 CN" panose="02020300000000000000" pitchFamily="18" charset="-122"/>
                </a:endParaRPr>
              </a:p>
            </p:txBody>
          </p:sp>
        </p:grpSp>
      </p:grpSp>
      <p:grpSp>
        <p:nvGrpSpPr>
          <p:cNvPr id="280" name="组合 279"/>
          <p:cNvGrpSpPr/>
          <p:nvPr/>
        </p:nvGrpSpPr>
        <p:grpSpPr>
          <a:xfrm>
            <a:off x="3285490" y="698500"/>
            <a:ext cx="5548630" cy="706755"/>
            <a:chOff x="862" y="2963"/>
            <a:chExt cx="8738" cy="1113"/>
          </a:xfrm>
        </p:grpSpPr>
        <p:sp>
          <p:nvSpPr>
            <p:cNvPr id="281" name="矩形 280"/>
            <p:cNvSpPr/>
            <p:nvPr/>
          </p:nvSpPr>
          <p:spPr>
            <a:xfrm>
              <a:off x="862" y="3616"/>
              <a:ext cx="8738" cy="295"/>
            </a:xfrm>
            <a:prstGeom prst="rect">
              <a:avLst/>
            </a:pr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文本框 281"/>
            <p:cNvSpPr txBox="1"/>
            <p:nvPr/>
          </p:nvSpPr>
          <p:spPr>
            <a:xfrm>
              <a:off x="862" y="2963"/>
              <a:ext cx="8738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日常开发任务顺利交付</a:t>
              </a:r>
              <a:endParaRPr lang="zh-CN" altLang="en-US" sz="40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</a:endParaRPr>
            </a:p>
          </p:txBody>
        </p:sp>
      </p:grpSp>
      <p:grpSp>
        <p:nvGrpSpPr>
          <p:cNvPr id="303" name="组合 302"/>
          <p:cNvGrpSpPr/>
          <p:nvPr/>
        </p:nvGrpSpPr>
        <p:grpSpPr>
          <a:xfrm>
            <a:off x="1609090" y="5267325"/>
            <a:ext cx="1964690" cy="1228725"/>
            <a:chOff x="2534" y="7956"/>
            <a:chExt cx="3094" cy="1935"/>
          </a:xfrm>
        </p:grpSpPr>
        <p:sp>
          <p:nvSpPr>
            <p:cNvPr id="288" name="文本框 287"/>
            <p:cNvSpPr txBox="1"/>
            <p:nvPr/>
          </p:nvSpPr>
          <p:spPr>
            <a:xfrm>
              <a:off x="2842" y="7956"/>
              <a:ext cx="27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</a:rPr>
                <a:t>完成需求数量</a:t>
              </a:r>
              <a:endParaRPr lang="zh-CN" altLang="en-US" sz="20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</a:endParaRPr>
            </a:p>
          </p:txBody>
        </p:sp>
        <p:sp>
          <p:nvSpPr>
            <p:cNvPr id="289" name="文本框 288"/>
            <p:cNvSpPr txBox="1"/>
            <p:nvPr/>
          </p:nvSpPr>
          <p:spPr>
            <a:xfrm>
              <a:off x="2742" y="8584"/>
              <a:ext cx="2786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业务需求</a:t>
              </a:r>
              <a:r>
                <a:rPr lang="en-US" altLang="zh-CN" sz="1600" b="1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19</a:t>
              </a: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个</a:t>
              </a:r>
              <a:endParaRPr lang="zh-CN" altLang="en-US" sz="1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技术需求</a:t>
              </a:r>
              <a:r>
                <a:rPr lang="en-US" altLang="zh-CN" sz="1600" b="1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9</a:t>
              </a: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个</a:t>
              </a:r>
              <a:endParaRPr lang="zh-CN" altLang="en-US" sz="1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endParaRPr>
            </a:p>
          </p:txBody>
        </p:sp>
        <p:sp>
          <p:nvSpPr>
            <p:cNvPr id="302" name="椭圆 301"/>
            <p:cNvSpPr/>
            <p:nvPr/>
          </p:nvSpPr>
          <p:spPr>
            <a:xfrm>
              <a:off x="2534" y="8116"/>
              <a:ext cx="308" cy="308"/>
            </a:xfrm>
            <a:prstGeom prst="ellipse">
              <a:avLst/>
            </a:pr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4" name="组合 303"/>
          <p:cNvGrpSpPr/>
          <p:nvPr/>
        </p:nvGrpSpPr>
        <p:grpSpPr>
          <a:xfrm>
            <a:off x="4330700" y="5267325"/>
            <a:ext cx="1964690" cy="1597660"/>
            <a:chOff x="2534" y="7956"/>
            <a:chExt cx="3094" cy="2516"/>
          </a:xfrm>
        </p:grpSpPr>
        <p:sp>
          <p:nvSpPr>
            <p:cNvPr id="305" name="文本框 304"/>
            <p:cNvSpPr txBox="1"/>
            <p:nvPr/>
          </p:nvSpPr>
          <p:spPr>
            <a:xfrm>
              <a:off x="2842" y="7956"/>
              <a:ext cx="27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</a:rPr>
                <a:t>解决</a:t>
              </a:r>
              <a:r>
                <a:rPr lang="en-US" altLang="zh-CN" sz="20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</a:rPr>
                <a:t>Bug</a:t>
              </a:r>
              <a:r>
                <a:rPr lang="zh-CN" altLang="en-US" sz="20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</a:rPr>
                <a:t>数量</a:t>
              </a:r>
              <a:endParaRPr lang="zh-CN" altLang="en-US" sz="20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</a:endParaRPr>
            </a:p>
          </p:txBody>
        </p:sp>
        <p:sp>
          <p:nvSpPr>
            <p:cNvPr id="306" name="文本框 305"/>
            <p:cNvSpPr txBox="1"/>
            <p:nvPr/>
          </p:nvSpPr>
          <p:spPr>
            <a:xfrm>
              <a:off x="2742" y="8584"/>
              <a:ext cx="2786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二级</a:t>
              </a:r>
              <a:r>
                <a:rPr lang="en-US" altLang="zh-CN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Bug</a:t>
              </a: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数量</a:t>
              </a:r>
              <a:r>
                <a:rPr lang="en-US" altLang="zh-CN" sz="1600" b="1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1</a:t>
              </a: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个</a:t>
              </a:r>
              <a:endParaRPr lang="zh-CN" altLang="en-US" sz="1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三级</a:t>
              </a:r>
              <a:r>
                <a:rPr lang="en-US" altLang="zh-CN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Bug</a:t>
              </a: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数量</a:t>
              </a:r>
              <a:r>
                <a:rPr lang="en-US" altLang="zh-CN" sz="1600" b="1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61</a:t>
              </a: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个</a:t>
              </a:r>
              <a:endParaRPr lang="zh-CN" altLang="en-US" sz="1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四级</a:t>
              </a:r>
              <a:r>
                <a:rPr lang="en-US" altLang="zh-CN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Bug</a:t>
              </a: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数量</a:t>
              </a:r>
              <a:r>
                <a:rPr lang="en-US" altLang="zh-CN" sz="1600" b="1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4</a:t>
              </a: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个</a:t>
              </a:r>
              <a:endParaRPr lang="zh-CN" altLang="en-US" sz="1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endParaRPr>
            </a:p>
          </p:txBody>
        </p:sp>
        <p:sp>
          <p:nvSpPr>
            <p:cNvPr id="307" name="椭圆 306"/>
            <p:cNvSpPr/>
            <p:nvPr/>
          </p:nvSpPr>
          <p:spPr>
            <a:xfrm>
              <a:off x="2534" y="8116"/>
              <a:ext cx="308" cy="308"/>
            </a:xfrm>
            <a:prstGeom prst="ellipse">
              <a:avLst/>
            </a:pr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8" name="组合 307"/>
          <p:cNvGrpSpPr/>
          <p:nvPr/>
        </p:nvGrpSpPr>
        <p:grpSpPr>
          <a:xfrm>
            <a:off x="7033260" y="5267325"/>
            <a:ext cx="1964690" cy="1597660"/>
            <a:chOff x="2534" y="7956"/>
            <a:chExt cx="3094" cy="2516"/>
          </a:xfrm>
        </p:grpSpPr>
        <p:sp>
          <p:nvSpPr>
            <p:cNvPr id="309" name="文本框 308"/>
            <p:cNvSpPr txBox="1"/>
            <p:nvPr/>
          </p:nvSpPr>
          <p:spPr>
            <a:xfrm>
              <a:off x="2842" y="7956"/>
              <a:ext cx="27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</a:rPr>
                <a:t>提取组件数量</a:t>
              </a:r>
              <a:endParaRPr lang="zh-CN" altLang="en-US" sz="20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</a:endParaRPr>
            </a:p>
          </p:txBody>
        </p:sp>
        <p:sp>
          <p:nvSpPr>
            <p:cNvPr id="310" name="文本框 309"/>
            <p:cNvSpPr txBox="1"/>
            <p:nvPr/>
          </p:nvSpPr>
          <p:spPr>
            <a:xfrm>
              <a:off x="2742" y="8584"/>
              <a:ext cx="2786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UI</a:t>
              </a: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组件</a:t>
              </a:r>
              <a:r>
                <a:rPr lang="en-US" altLang="zh-CN" sz="1600" b="1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1</a:t>
              </a: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个</a:t>
              </a:r>
              <a:endParaRPr lang="zh-CN" altLang="en-US" sz="1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业务组件</a:t>
              </a:r>
              <a:r>
                <a:rPr lang="en-US" altLang="zh-CN" sz="1600" b="1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6</a:t>
              </a: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个</a:t>
              </a:r>
              <a:endParaRPr lang="zh-CN" altLang="en-US" sz="1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公用模板</a:t>
              </a:r>
              <a:r>
                <a:rPr lang="en-US" altLang="zh-CN" sz="1600" b="1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1</a:t>
              </a: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套</a:t>
              </a:r>
              <a:endParaRPr lang="zh-CN" altLang="en-US" sz="1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endParaRPr>
            </a:p>
          </p:txBody>
        </p:sp>
        <p:sp>
          <p:nvSpPr>
            <p:cNvPr id="311" name="椭圆 310"/>
            <p:cNvSpPr/>
            <p:nvPr/>
          </p:nvSpPr>
          <p:spPr>
            <a:xfrm>
              <a:off x="2534" y="8116"/>
              <a:ext cx="308" cy="308"/>
            </a:xfrm>
            <a:prstGeom prst="ellipse">
              <a:avLst/>
            </a:pr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2" name="组合 311"/>
          <p:cNvGrpSpPr/>
          <p:nvPr/>
        </p:nvGrpSpPr>
        <p:grpSpPr>
          <a:xfrm>
            <a:off x="9744710" y="5267325"/>
            <a:ext cx="1964690" cy="1136015"/>
            <a:chOff x="2534" y="7956"/>
            <a:chExt cx="3094" cy="1789"/>
          </a:xfrm>
        </p:grpSpPr>
        <p:sp>
          <p:nvSpPr>
            <p:cNvPr id="313" name="文本框 312"/>
            <p:cNvSpPr txBox="1"/>
            <p:nvPr/>
          </p:nvSpPr>
          <p:spPr>
            <a:xfrm>
              <a:off x="2842" y="7956"/>
              <a:ext cx="27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</a:rPr>
                <a:t>沉淀文档数量</a:t>
              </a:r>
              <a:endParaRPr lang="zh-CN" altLang="en-US" sz="20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</a:endParaRPr>
            </a:p>
          </p:txBody>
        </p:sp>
        <p:sp>
          <p:nvSpPr>
            <p:cNvPr id="314" name="文本框 313"/>
            <p:cNvSpPr txBox="1"/>
            <p:nvPr/>
          </p:nvSpPr>
          <p:spPr>
            <a:xfrm>
              <a:off x="2742" y="8584"/>
              <a:ext cx="2786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Plop</a:t>
              </a: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模板使用文档</a:t>
              </a:r>
              <a:endParaRPr lang="zh-CN" altLang="en-US" sz="1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400">
                  <a:solidFill>
                    <a:srgbClr val="3F3A3A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日常代码开发规范</a:t>
              </a:r>
              <a:endParaRPr lang="zh-CN" altLang="en-US" sz="1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endParaRPr>
            </a:p>
          </p:txBody>
        </p:sp>
        <p:sp>
          <p:nvSpPr>
            <p:cNvPr id="315" name="椭圆 314"/>
            <p:cNvSpPr/>
            <p:nvPr/>
          </p:nvSpPr>
          <p:spPr>
            <a:xfrm>
              <a:off x="2534" y="8116"/>
              <a:ext cx="308" cy="308"/>
            </a:xfrm>
            <a:prstGeom prst="ellipse">
              <a:avLst/>
            </a:pr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万物新生logo国内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28425" y="334645"/>
            <a:ext cx="1006475" cy="4356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2306300" y="6764020"/>
            <a:ext cx="203200" cy="203200"/>
          </a:xfrm>
          <a:prstGeom prst="ellipse">
            <a:avLst/>
          </a:prstGeom>
          <a:solidFill>
            <a:srgbClr val="3F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281535" y="6736715"/>
            <a:ext cx="2533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F9E72C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5</a:t>
            </a:r>
            <a:endParaRPr lang="en-US" altLang="zh-CN" sz="1000">
              <a:solidFill>
                <a:srgbClr val="F9E72C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15815" y="1050290"/>
            <a:ext cx="362902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0" b="1" dirty="0">
                <a:solidFill>
                  <a:srgbClr val="F9E72C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02</a:t>
            </a:r>
            <a:endParaRPr lang="en-US" altLang="zh-CN" sz="20000" b="1" dirty="0">
              <a:solidFill>
                <a:srgbClr val="F9E72C"/>
              </a:solidFill>
              <a:latin typeface="Microsoft YaHei Bold" panose="020B0703020204020201" charset="-122"/>
              <a:ea typeface="Microsoft YaHei Bold" panose="020B07030202040202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68015" y="2213610"/>
            <a:ext cx="6522085" cy="89639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5000" b="1" dirty="0">
                <a:solidFill>
                  <a:srgbClr val="3F3A3A"/>
                </a:solidFill>
                <a:latin typeface="Microsoft YaHei Semibold" charset="0"/>
                <a:ea typeface="PingFang SC Semibold" panose="020B0400000000000000" charset="-122"/>
                <a:cs typeface="Microsoft YaHei Semibold" charset="0"/>
              </a:rPr>
              <a:t>主 要 成 果</a:t>
            </a:r>
            <a:endParaRPr lang="zh-CN" altLang="en-US" sz="5000" b="1" dirty="0">
              <a:solidFill>
                <a:srgbClr val="3F3A3A"/>
              </a:solidFill>
              <a:latin typeface="Microsoft YaHei Semibold" charset="0"/>
              <a:ea typeface="PingFang SC Semibold" panose="020B0400000000000000" charset="-122"/>
              <a:cs typeface="Microsoft YaHei Semibold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14110" y="4219575"/>
            <a:ext cx="432435" cy="36000"/>
          </a:xfrm>
          <a:prstGeom prst="rect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799965" y="4894898"/>
            <a:ext cx="195580" cy="195580"/>
          </a:xfrm>
          <a:prstGeom prst="ellipse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74945" y="4762500"/>
            <a:ext cx="2639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Plop</a:t>
            </a:r>
            <a:r>
              <a:rPr lang="zh-CN" altLang="en-US" sz="2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模板开发</a:t>
            </a:r>
            <a:endParaRPr lang="zh-CN" altLang="en-US" sz="2400">
              <a:solidFill>
                <a:srgbClr val="3F3A3A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74945" y="5437823"/>
            <a:ext cx="2639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暗拍动画优化</a:t>
            </a:r>
            <a:endParaRPr lang="zh-CN" altLang="en-US" sz="2400">
              <a:solidFill>
                <a:srgbClr val="3F3A3A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  <p:sp>
        <p:nvSpPr>
          <p:cNvPr id="20" name="等腰三角形 19"/>
          <p:cNvSpPr/>
          <p:nvPr/>
        </p:nvSpPr>
        <p:spPr>
          <a:xfrm rot="16200000">
            <a:off x="318135" y="6821170"/>
            <a:ext cx="163830" cy="76200"/>
          </a:xfrm>
          <a:prstGeom prst="triangle">
            <a:avLst/>
          </a:prstGeom>
          <a:solidFill>
            <a:srgbClr val="3F3A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5400000">
            <a:off x="579755" y="6821170"/>
            <a:ext cx="163830" cy="76200"/>
          </a:xfrm>
          <a:prstGeom prst="triangle">
            <a:avLst/>
          </a:prstGeom>
          <a:solidFill>
            <a:srgbClr val="3F3A3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799965" y="5570220"/>
            <a:ext cx="195580" cy="195580"/>
          </a:xfrm>
          <a:prstGeom prst="ellipse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278120" y="6113780"/>
            <a:ext cx="3301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olidFill>
                  <a:srgbClr val="3F3A3A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暗拍列表页缓存优化</a:t>
            </a:r>
            <a:endParaRPr lang="zh-CN" altLang="en-US" sz="2400">
              <a:solidFill>
                <a:srgbClr val="3F3A3A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803140" y="6245860"/>
            <a:ext cx="195580" cy="195580"/>
          </a:xfrm>
          <a:prstGeom prst="ellipse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61950" y="370205"/>
            <a:ext cx="12172950" cy="6611620"/>
            <a:chOff x="570" y="583"/>
            <a:chExt cx="19170" cy="10412"/>
          </a:xfrm>
        </p:grpSpPr>
        <p:sp>
          <p:nvSpPr>
            <p:cNvPr id="2" name="椭圆 1"/>
            <p:cNvSpPr/>
            <p:nvPr/>
          </p:nvSpPr>
          <p:spPr>
            <a:xfrm>
              <a:off x="19380" y="10652"/>
              <a:ext cx="320" cy="320"/>
            </a:xfrm>
            <a:prstGeom prst="ellips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9341" y="10609"/>
              <a:ext cx="399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F9E72C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6</a:t>
              </a:r>
              <a:endParaRPr lang="en-US" altLang="zh-CN" sz="1000">
                <a:solidFill>
                  <a:srgbClr val="F9E72C"/>
                </a:solidFill>
                <a:latin typeface="Microsoft YaHei Regular" panose="020B0703020204020201" charset="-122"/>
                <a:ea typeface="Microsoft YaHei Regular" panose="020B0703020204020201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13" y="583"/>
              <a:ext cx="227" cy="57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3" y="756"/>
              <a:ext cx="312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3" y="928"/>
              <a:ext cx="312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3" y="1100"/>
              <a:ext cx="227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6200000">
              <a:off x="501" y="10742"/>
              <a:ext cx="258" cy="120"/>
            </a:xfrm>
            <a:prstGeom prst="triangl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>
              <a:off x="913" y="10742"/>
              <a:ext cx="258" cy="120"/>
            </a:xfrm>
            <a:prstGeom prst="triangl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892810" y="603250"/>
            <a:ext cx="2345055" cy="167640"/>
          </a:xfrm>
          <a:prstGeom prst="rect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75995" y="144145"/>
            <a:ext cx="327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</a:rPr>
              <a:t>Plop</a:t>
            </a:r>
            <a:r>
              <a:rPr lang="zh-CN" altLang="en-US" sz="40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</a:rPr>
              <a:t>模板</a:t>
            </a:r>
            <a:endParaRPr lang="zh-CN" altLang="en-US" sz="4000" b="1">
              <a:solidFill>
                <a:srgbClr val="3F3A3A"/>
              </a:solidFill>
              <a:latin typeface="Microsoft YaHei Bold" panose="020B0703020204020201" charset="-122"/>
              <a:ea typeface="Microsoft YaHei Bold" panose="020B0703020204020201" charset="-122"/>
              <a:cs typeface="Source Han Sans CN Bold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0375" y="807720"/>
            <a:ext cx="432435" cy="36195"/>
          </a:xfrm>
          <a:prstGeom prst="rect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万物新生logo国内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28425" y="334645"/>
            <a:ext cx="1006475" cy="4356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90" y="1160145"/>
            <a:ext cx="2546543" cy="550800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820" y="1160145"/>
            <a:ext cx="2531539" cy="550800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345" y="1160145"/>
            <a:ext cx="2523081" cy="550800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61950" y="370205"/>
            <a:ext cx="12172950" cy="6611620"/>
            <a:chOff x="570" y="583"/>
            <a:chExt cx="19170" cy="10412"/>
          </a:xfrm>
        </p:grpSpPr>
        <p:sp>
          <p:nvSpPr>
            <p:cNvPr id="2" name="椭圆 1"/>
            <p:cNvSpPr/>
            <p:nvPr/>
          </p:nvSpPr>
          <p:spPr>
            <a:xfrm>
              <a:off x="19380" y="10652"/>
              <a:ext cx="320" cy="320"/>
            </a:xfrm>
            <a:prstGeom prst="ellips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9341" y="10609"/>
              <a:ext cx="399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F9E72C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6</a:t>
              </a:r>
              <a:endParaRPr lang="en-US" altLang="zh-CN" sz="1000">
                <a:solidFill>
                  <a:srgbClr val="F9E72C"/>
                </a:solidFill>
                <a:latin typeface="Microsoft YaHei Regular" panose="020B0703020204020201" charset="-122"/>
                <a:ea typeface="Microsoft YaHei Regular" panose="020B0703020204020201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13" y="583"/>
              <a:ext cx="227" cy="57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3" y="756"/>
              <a:ext cx="312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3" y="928"/>
              <a:ext cx="312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3" y="1100"/>
              <a:ext cx="227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6200000">
              <a:off x="501" y="10742"/>
              <a:ext cx="258" cy="120"/>
            </a:xfrm>
            <a:prstGeom prst="triangl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>
              <a:off x="913" y="10742"/>
              <a:ext cx="258" cy="120"/>
            </a:xfrm>
            <a:prstGeom prst="triangl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892810" y="603250"/>
            <a:ext cx="2345055" cy="167640"/>
          </a:xfrm>
          <a:prstGeom prst="rect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75995" y="144145"/>
            <a:ext cx="327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</a:rPr>
              <a:t>Plop</a:t>
            </a:r>
            <a:r>
              <a:rPr lang="zh-CN" altLang="en-US" sz="40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</a:rPr>
              <a:t>模板</a:t>
            </a:r>
            <a:endParaRPr lang="zh-CN" altLang="en-US" sz="4000" b="1">
              <a:solidFill>
                <a:srgbClr val="3F3A3A"/>
              </a:solidFill>
              <a:latin typeface="Microsoft YaHei Bold" panose="020B0703020204020201" charset="-122"/>
              <a:ea typeface="Microsoft YaHei Bold" panose="020B0703020204020201" charset="-122"/>
              <a:cs typeface="Source Han Sans CN Bold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0375" y="807720"/>
            <a:ext cx="432435" cy="36195"/>
          </a:xfrm>
          <a:prstGeom prst="rect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万物新生logo国内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28425" y="334645"/>
            <a:ext cx="1006475" cy="43561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573395" y="5825490"/>
            <a:ext cx="69361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2">
                    <a:lumMod val="50000"/>
                  </a:schemeClr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对于新项目开发，能直观的缩短 </a:t>
            </a:r>
            <a:r>
              <a:rPr lang="en-US" altLang="zh-CN" sz="2000">
                <a:solidFill>
                  <a:schemeClr val="tx2">
                    <a:lumMod val="50000"/>
                  </a:schemeClr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0.5 - 1 </a:t>
            </a:r>
            <a:r>
              <a:rPr lang="zh-CN" altLang="en-US" sz="2000">
                <a:solidFill>
                  <a:schemeClr val="tx2">
                    <a:lumMod val="50000"/>
                  </a:schemeClr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天的工时</a:t>
            </a:r>
            <a:endParaRPr lang="zh-CN" altLang="en-US" sz="2000">
              <a:solidFill>
                <a:schemeClr val="tx2">
                  <a:lumMod val="50000"/>
                </a:schemeClr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094740" y="2226945"/>
            <a:ext cx="3356610" cy="1236345"/>
            <a:chOff x="2879" y="3041"/>
            <a:chExt cx="5286" cy="1947"/>
          </a:xfrm>
        </p:grpSpPr>
        <p:sp>
          <p:nvSpPr>
            <p:cNvPr id="35" name="矩形 34"/>
            <p:cNvSpPr/>
            <p:nvPr/>
          </p:nvSpPr>
          <p:spPr>
            <a:xfrm>
              <a:off x="2879" y="3665"/>
              <a:ext cx="3194" cy="295"/>
            </a:xfrm>
            <a:prstGeom prst="rect">
              <a:avLst/>
            </a:pr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010" y="3041"/>
              <a:ext cx="515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</a:rPr>
                <a:t>使用前</a:t>
              </a:r>
              <a:endParaRPr lang="zh-CN" altLang="en-US" sz="32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879" y="4544"/>
              <a:ext cx="308" cy="308"/>
            </a:xfrm>
            <a:prstGeom prst="ellipse">
              <a:avLst/>
            </a:pr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642" y="4408"/>
              <a:ext cx="389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800">
                  <a:solidFill>
                    <a:srgbClr val="C00000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手动创建页面</a:t>
              </a:r>
              <a:endParaRPr lang="zh-CN" altLang="en-US" sz="1800">
                <a:solidFill>
                  <a:srgbClr val="C00000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endParaRPr>
            </a:p>
          </p:txBody>
        </p:sp>
      </p:grpSp>
      <p:sp>
        <p:nvSpPr>
          <p:cNvPr id="23" name="椭圆 22"/>
          <p:cNvSpPr/>
          <p:nvPr/>
        </p:nvSpPr>
        <p:spPr>
          <a:xfrm>
            <a:off x="1094740" y="3700780"/>
            <a:ext cx="195580" cy="195580"/>
          </a:xfrm>
          <a:prstGeom prst="ellipse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579245" y="3614420"/>
            <a:ext cx="2470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800">
                <a:solidFill>
                  <a:srgbClr val="C00000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重复编写页面基础代码</a:t>
            </a:r>
            <a:endParaRPr lang="zh-CN" altLang="en-US" sz="1800">
              <a:solidFill>
                <a:srgbClr val="C00000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94740" y="4220210"/>
            <a:ext cx="195580" cy="195580"/>
          </a:xfrm>
          <a:prstGeom prst="ellipse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579245" y="4133850"/>
            <a:ext cx="2470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800">
                <a:solidFill>
                  <a:srgbClr val="C00000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开发时容易重复踩坑</a:t>
            </a:r>
            <a:endParaRPr lang="zh-CN" altLang="en-US" sz="1800">
              <a:solidFill>
                <a:srgbClr val="C00000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681980" y="2226945"/>
            <a:ext cx="4415790" cy="1236345"/>
            <a:chOff x="2879" y="3041"/>
            <a:chExt cx="6954" cy="1947"/>
          </a:xfrm>
        </p:grpSpPr>
        <p:sp>
          <p:nvSpPr>
            <p:cNvPr id="31" name="矩形 30"/>
            <p:cNvSpPr/>
            <p:nvPr/>
          </p:nvSpPr>
          <p:spPr>
            <a:xfrm>
              <a:off x="2879" y="3665"/>
              <a:ext cx="3194" cy="295"/>
            </a:xfrm>
            <a:prstGeom prst="rect">
              <a:avLst/>
            </a:pr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10" y="3041"/>
              <a:ext cx="515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</a:rPr>
                <a:t>使用后</a:t>
              </a:r>
              <a:endParaRPr lang="zh-CN" altLang="en-US" sz="32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879" y="4544"/>
              <a:ext cx="308" cy="308"/>
            </a:xfrm>
            <a:prstGeom prst="ellipse">
              <a:avLst/>
            </a:pr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642" y="4408"/>
              <a:ext cx="619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800">
                  <a:solidFill>
                    <a:schemeClr val="tx1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自动初始化模板页面及路由</a:t>
              </a:r>
              <a:endParaRPr lang="zh-CN" altLang="en-US" sz="18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endParaRPr>
            </a:p>
          </p:txBody>
        </p:sp>
      </p:grpSp>
      <p:sp>
        <p:nvSpPr>
          <p:cNvPr id="41" name="椭圆 40"/>
          <p:cNvSpPr/>
          <p:nvPr/>
        </p:nvSpPr>
        <p:spPr>
          <a:xfrm>
            <a:off x="5681980" y="3700780"/>
            <a:ext cx="195580" cy="195580"/>
          </a:xfrm>
          <a:prstGeom prst="ellipse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166485" y="3614420"/>
            <a:ext cx="483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8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定义好页面基础</a:t>
            </a:r>
            <a:r>
              <a:rPr lang="en-US" altLang="zh-CN" sz="18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API</a:t>
            </a:r>
            <a:r>
              <a:rPr lang="zh-CN" altLang="en-US" sz="18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，不用从零开始开发</a:t>
            </a:r>
            <a:endParaRPr lang="zh-CN" altLang="en-US" sz="1800">
              <a:solidFill>
                <a:schemeClr val="tx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5681980" y="4220210"/>
            <a:ext cx="195580" cy="195580"/>
          </a:xfrm>
          <a:prstGeom prst="ellipse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166485" y="4133850"/>
            <a:ext cx="462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8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沉淀历史解决方案，避免了重复性问题</a:t>
            </a:r>
            <a:endParaRPr lang="zh-CN" altLang="en-US" sz="1800">
              <a:solidFill>
                <a:schemeClr val="tx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61950" y="370205"/>
            <a:ext cx="12172950" cy="6611620"/>
            <a:chOff x="570" y="583"/>
            <a:chExt cx="19170" cy="10412"/>
          </a:xfrm>
        </p:grpSpPr>
        <p:sp>
          <p:nvSpPr>
            <p:cNvPr id="2" name="椭圆 1"/>
            <p:cNvSpPr/>
            <p:nvPr/>
          </p:nvSpPr>
          <p:spPr>
            <a:xfrm>
              <a:off x="19380" y="10652"/>
              <a:ext cx="320" cy="320"/>
            </a:xfrm>
            <a:prstGeom prst="ellips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9341" y="10609"/>
              <a:ext cx="399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F9E72C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7</a:t>
              </a:r>
              <a:endParaRPr lang="en-US" altLang="zh-CN" sz="1000">
                <a:solidFill>
                  <a:srgbClr val="F9E72C"/>
                </a:solidFill>
                <a:latin typeface="Microsoft YaHei Regular" panose="020B0703020204020201" charset="-122"/>
                <a:ea typeface="Microsoft YaHei Regular" panose="020B0703020204020201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13" y="583"/>
              <a:ext cx="227" cy="57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3" y="756"/>
              <a:ext cx="312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3" y="928"/>
              <a:ext cx="312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3" y="1100"/>
              <a:ext cx="227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6200000">
              <a:off x="501" y="10742"/>
              <a:ext cx="258" cy="120"/>
            </a:xfrm>
            <a:prstGeom prst="triangl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>
              <a:off x="913" y="10742"/>
              <a:ext cx="258" cy="120"/>
            </a:xfrm>
            <a:prstGeom prst="triangl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699770" y="657860"/>
            <a:ext cx="3854450" cy="187325"/>
          </a:xfrm>
          <a:prstGeom prst="rect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82955" y="198755"/>
            <a:ext cx="39738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</a:rPr>
              <a:t>筛选动画演示</a:t>
            </a:r>
            <a:endParaRPr lang="zh-CN" altLang="en-US" sz="4000" b="1">
              <a:solidFill>
                <a:srgbClr val="3F3A3A"/>
              </a:solidFill>
              <a:latin typeface="Microsoft YaHei Bold" panose="020B0703020204020201" charset="-122"/>
              <a:ea typeface="Microsoft YaHei Bold" panose="020B0703020204020201" charset="-122"/>
              <a:cs typeface="Source Han Sans CN Bold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2755" y="909320"/>
            <a:ext cx="432435" cy="36195"/>
          </a:xfrm>
          <a:prstGeom prst="rect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万物新生logo国内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28425" y="334645"/>
            <a:ext cx="1006475" cy="435610"/>
          </a:xfrm>
          <a:prstGeom prst="rect">
            <a:avLst/>
          </a:prstGeom>
        </p:spPr>
      </p:pic>
      <p:pic>
        <p:nvPicPr>
          <p:cNvPr id="8" name="162557109290981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2650" y="845185"/>
            <a:ext cx="2978785" cy="6205855"/>
          </a:xfrm>
          <a:prstGeom prst="rect">
            <a:avLst/>
          </a:prstGeom>
        </p:spPr>
      </p:pic>
      <p:pic>
        <p:nvPicPr>
          <p:cNvPr id="7" name="111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59965" y="891540"/>
            <a:ext cx="2902585" cy="5872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61950" y="370205"/>
            <a:ext cx="12172950" cy="6611620"/>
            <a:chOff x="570" y="583"/>
            <a:chExt cx="19170" cy="10412"/>
          </a:xfrm>
        </p:grpSpPr>
        <p:sp>
          <p:nvSpPr>
            <p:cNvPr id="2" name="椭圆 1"/>
            <p:cNvSpPr/>
            <p:nvPr/>
          </p:nvSpPr>
          <p:spPr>
            <a:xfrm>
              <a:off x="19380" y="10652"/>
              <a:ext cx="320" cy="320"/>
            </a:xfrm>
            <a:prstGeom prst="ellips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9341" y="10609"/>
              <a:ext cx="399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solidFill>
                    <a:srgbClr val="F9E72C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7</a:t>
              </a:r>
              <a:endParaRPr lang="en-US" altLang="zh-CN" sz="1000">
                <a:solidFill>
                  <a:srgbClr val="F9E72C"/>
                </a:solidFill>
                <a:latin typeface="Microsoft YaHei Regular" panose="020B0703020204020201" charset="-122"/>
                <a:ea typeface="Microsoft YaHei Regular" panose="020B0703020204020201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13" y="583"/>
              <a:ext cx="227" cy="57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3" y="756"/>
              <a:ext cx="312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3" y="928"/>
              <a:ext cx="312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3" y="1100"/>
              <a:ext cx="227" cy="56"/>
            </a:xfrm>
            <a:prstGeom prst="rect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6200000">
              <a:off x="501" y="10742"/>
              <a:ext cx="258" cy="120"/>
            </a:xfrm>
            <a:prstGeom prst="triangl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5400000">
              <a:off x="913" y="10742"/>
              <a:ext cx="258" cy="120"/>
            </a:xfrm>
            <a:prstGeom prst="triangle">
              <a:avLst/>
            </a:prstGeom>
            <a:solidFill>
              <a:srgbClr val="3F3A3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699770" y="657860"/>
            <a:ext cx="3854450" cy="187325"/>
          </a:xfrm>
          <a:prstGeom prst="rect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82955" y="198755"/>
            <a:ext cx="39738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</a:rPr>
              <a:t>筛选条动画优化</a:t>
            </a:r>
            <a:endParaRPr lang="zh-CN" altLang="en-US" sz="4000" b="1">
              <a:solidFill>
                <a:srgbClr val="3F3A3A"/>
              </a:solidFill>
              <a:latin typeface="Microsoft YaHei Bold" panose="020B0703020204020201" charset="-122"/>
              <a:ea typeface="Microsoft YaHei Bold" panose="020B0703020204020201" charset="-122"/>
              <a:cs typeface="Source Han Sans CN Bold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2755" y="909320"/>
            <a:ext cx="432435" cy="36195"/>
          </a:xfrm>
          <a:prstGeom prst="rect">
            <a:avLst/>
          </a:prstGeom>
          <a:solidFill>
            <a:srgbClr val="F9E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 rot="0">
            <a:off x="611505" y="2961005"/>
            <a:ext cx="5599430" cy="368300"/>
            <a:chOff x="3274" y="5458"/>
            <a:chExt cx="8818" cy="580"/>
          </a:xfrm>
        </p:grpSpPr>
        <p:sp>
          <p:nvSpPr>
            <p:cNvPr id="12" name="椭圆 11"/>
            <p:cNvSpPr/>
            <p:nvPr/>
          </p:nvSpPr>
          <p:spPr>
            <a:xfrm>
              <a:off x="3274" y="5594"/>
              <a:ext cx="308" cy="308"/>
            </a:xfrm>
            <a:prstGeom prst="ellipse">
              <a:avLst/>
            </a:pr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856" y="5458"/>
              <a:ext cx="82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>
                  <a:solidFill>
                    <a:srgbClr val="C00000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动画卡，体验差，存在肉眼可察觉的卡顿</a:t>
              </a:r>
              <a:endParaRPr lang="zh-CN" altLang="en-US" sz="1800">
                <a:solidFill>
                  <a:srgbClr val="C00000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 rot="0">
            <a:off x="611505" y="3423920"/>
            <a:ext cx="5594350" cy="368300"/>
            <a:chOff x="3274" y="5458"/>
            <a:chExt cx="8810" cy="580"/>
          </a:xfrm>
        </p:grpSpPr>
        <p:sp>
          <p:nvSpPr>
            <p:cNvPr id="8" name="椭圆 7"/>
            <p:cNvSpPr/>
            <p:nvPr/>
          </p:nvSpPr>
          <p:spPr>
            <a:xfrm>
              <a:off x="3274" y="5594"/>
              <a:ext cx="308" cy="308"/>
            </a:xfrm>
            <a:prstGeom prst="ellipse">
              <a:avLst/>
            </a:pr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856" y="5458"/>
              <a:ext cx="822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>
                  <a:solidFill>
                    <a:srgbClr val="C00000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可维护性差，</a:t>
              </a:r>
              <a:r>
                <a:rPr lang="zh-CN" altLang="en-US" sz="1800">
                  <a:solidFill>
                    <a:srgbClr val="C00000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无法适应不断变化的需求迭代</a:t>
              </a:r>
              <a:endParaRPr lang="zh-CN" altLang="en-US" sz="1800">
                <a:solidFill>
                  <a:srgbClr val="C00000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endParaRPr>
            </a:p>
          </p:txBody>
        </p:sp>
      </p:grpSp>
      <p:pic>
        <p:nvPicPr>
          <p:cNvPr id="9" name="图片 8" descr="万物新生logo国内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28425" y="334645"/>
            <a:ext cx="1006475" cy="43561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 rot="0">
            <a:off x="622300" y="3886835"/>
            <a:ext cx="5477510" cy="368300"/>
            <a:chOff x="3274" y="5458"/>
            <a:chExt cx="8626" cy="580"/>
          </a:xfrm>
        </p:grpSpPr>
        <p:sp>
          <p:nvSpPr>
            <p:cNvPr id="24" name="椭圆 23"/>
            <p:cNvSpPr/>
            <p:nvPr/>
          </p:nvSpPr>
          <p:spPr>
            <a:xfrm>
              <a:off x="3274" y="5594"/>
              <a:ext cx="308" cy="308"/>
            </a:xfrm>
            <a:prstGeom prst="ellipse">
              <a:avLst/>
            </a:pr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856" y="5458"/>
              <a:ext cx="80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800">
                  <a:solidFill>
                    <a:srgbClr val="C00000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代码复用性差，不具备可移植性</a:t>
              </a:r>
              <a:endParaRPr lang="zh-CN" altLang="en-US" sz="1800">
                <a:solidFill>
                  <a:srgbClr val="C00000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669280" y="5696585"/>
            <a:ext cx="66370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50000"/>
                  </a:schemeClr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新人上手还有一定学习成本，</a:t>
            </a:r>
            <a:r>
              <a:rPr lang="zh-CN" altLang="en-US" sz="2000">
                <a:solidFill>
                  <a:schemeClr val="tx1">
                    <a:lumMod val="50000"/>
                  </a:schemeClr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还需做到能开箱即用</a:t>
            </a:r>
            <a:endParaRPr lang="zh-CN" altLang="en-US" sz="2000">
              <a:solidFill>
                <a:schemeClr val="tx1">
                  <a:lumMod val="50000"/>
                </a:schemeClr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algn="l"/>
            <a:endParaRPr lang="zh-CN" altLang="en-US" sz="1800">
              <a:solidFill>
                <a:srgbClr val="3F3A3A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algn="l"/>
            <a:endParaRPr lang="zh-CN" altLang="en-US" sz="1800">
              <a:solidFill>
                <a:srgbClr val="3F3A3A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 rot="0">
            <a:off x="6099810" y="2961005"/>
            <a:ext cx="5599430" cy="368300"/>
            <a:chOff x="3274" y="5458"/>
            <a:chExt cx="8818" cy="580"/>
          </a:xfrm>
        </p:grpSpPr>
        <p:sp>
          <p:nvSpPr>
            <p:cNvPr id="28" name="椭圆 27"/>
            <p:cNvSpPr/>
            <p:nvPr/>
          </p:nvSpPr>
          <p:spPr>
            <a:xfrm>
              <a:off x="3274" y="5594"/>
              <a:ext cx="308" cy="308"/>
            </a:xfrm>
            <a:prstGeom prst="ellipse">
              <a:avLst/>
            </a:pr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accent1"/>
                </a:solidFill>
                <a:highlight>
                  <a:srgbClr val="008000"/>
                </a:highlight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856" y="5458"/>
              <a:ext cx="82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800">
                  <a:solidFill>
                    <a:schemeClr val="tx1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重构动画实现方式，体验更为丝滑</a:t>
              </a:r>
              <a:endParaRPr lang="zh-CN" altLang="en-US" sz="18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 rot="0">
            <a:off x="6099810" y="3423920"/>
            <a:ext cx="5594350" cy="368300"/>
            <a:chOff x="3274" y="5458"/>
            <a:chExt cx="8810" cy="580"/>
          </a:xfrm>
        </p:grpSpPr>
        <p:sp>
          <p:nvSpPr>
            <p:cNvPr id="31" name="椭圆 30"/>
            <p:cNvSpPr/>
            <p:nvPr/>
          </p:nvSpPr>
          <p:spPr>
            <a:xfrm>
              <a:off x="3274" y="5594"/>
              <a:ext cx="308" cy="308"/>
            </a:xfrm>
            <a:prstGeom prst="ellipse">
              <a:avLst/>
            </a:pr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856" y="5458"/>
              <a:ext cx="822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800">
                  <a:solidFill>
                    <a:schemeClr val="tx1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减少动画配置参数，上手更为容易</a:t>
              </a:r>
              <a:endParaRPr lang="zh-CN" altLang="en-US" sz="18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rot="0">
            <a:off x="6110605" y="3886835"/>
            <a:ext cx="6195695" cy="368300"/>
            <a:chOff x="3274" y="5458"/>
            <a:chExt cx="9757" cy="580"/>
          </a:xfrm>
        </p:grpSpPr>
        <p:sp>
          <p:nvSpPr>
            <p:cNvPr id="34" name="椭圆 33"/>
            <p:cNvSpPr/>
            <p:nvPr/>
          </p:nvSpPr>
          <p:spPr>
            <a:xfrm>
              <a:off x="3274" y="5594"/>
              <a:ext cx="308" cy="308"/>
            </a:xfrm>
            <a:prstGeom prst="ellipse">
              <a:avLst/>
            </a:pr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856" y="5458"/>
              <a:ext cx="917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800">
                  <a:solidFill>
                    <a:schemeClr val="tx1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</a:rPr>
                <a:t>组件化，能快速移植至新业务场景，同时方便后续升级</a:t>
              </a:r>
              <a:endParaRPr lang="zh-CN" altLang="en-US" sz="18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77520" y="2092960"/>
            <a:ext cx="3356610" cy="583565"/>
            <a:chOff x="2879" y="3041"/>
            <a:chExt cx="5286" cy="919"/>
          </a:xfrm>
        </p:grpSpPr>
        <p:sp>
          <p:nvSpPr>
            <p:cNvPr id="19" name="矩形 18"/>
            <p:cNvSpPr/>
            <p:nvPr/>
          </p:nvSpPr>
          <p:spPr>
            <a:xfrm>
              <a:off x="2879" y="3665"/>
              <a:ext cx="3194" cy="295"/>
            </a:xfrm>
            <a:prstGeom prst="rect">
              <a:avLst/>
            </a:pr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010" y="3041"/>
              <a:ext cx="515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</a:rPr>
                <a:t>优化前</a:t>
              </a:r>
              <a:endParaRPr lang="zh-CN" altLang="en-US" sz="32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968365" y="2092960"/>
            <a:ext cx="3356610" cy="583565"/>
            <a:chOff x="2879" y="3041"/>
            <a:chExt cx="5286" cy="919"/>
          </a:xfrm>
        </p:grpSpPr>
        <p:sp>
          <p:nvSpPr>
            <p:cNvPr id="41" name="矩形 40"/>
            <p:cNvSpPr/>
            <p:nvPr/>
          </p:nvSpPr>
          <p:spPr>
            <a:xfrm>
              <a:off x="2879" y="3665"/>
              <a:ext cx="3194" cy="295"/>
            </a:xfrm>
            <a:prstGeom prst="rect">
              <a:avLst/>
            </a:prstGeom>
            <a:solidFill>
              <a:srgbClr val="F9E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010" y="3041"/>
              <a:ext cx="515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 b="1">
                  <a:solidFill>
                    <a:srgbClr val="3F3A3A"/>
                  </a:solidFill>
                  <a:latin typeface="Microsoft YaHei Bold" panose="020B0703020204020201" charset="-122"/>
                  <a:ea typeface="Microsoft YaHei Bold" panose="020B0703020204020201" charset="-122"/>
                  <a:cs typeface="Source Han Sans CN Bold" charset="0"/>
                </a:rPr>
                <a:t>优化后</a:t>
              </a:r>
              <a:endParaRPr lang="zh-CN" altLang="en-US" sz="3200" b="1">
                <a:solidFill>
                  <a:srgbClr val="3F3A3A"/>
                </a:solidFill>
                <a:latin typeface="Microsoft YaHei Bold" panose="020B0703020204020201" charset="-122"/>
                <a:ea typeface="Microsoft YaHei Bold" panose="020B0703020204020201" charset="-122"/>
                <a:cs typeface="Source Han Sans CN Bold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  <p:tag name="KSO_WM_UNIT_DIAGRAM_ISNUMVISUAL" val="0"/>
  <p:tag name="KSO_WM_UNIT_DIAGRAM_ISREFERUNIT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ID" val="_1*i*2"/>
  <p:tag name="KSO_WM_UNIT_LAYERLEVEL" val="1"/>
  <p:tag name="KSO_WM_TAG_VERSION" val="1.0"/>
  <p:tag name="KSO_WM_BEAUTIFY_FLAG" val="#wm#"/>
  <p:tag name="KSO_WM_UNIT_TYPE" val="i"/>
  <p:tag name="KSO_WM_UNIT_INDEX" val="2"/>
  <p:tag name="KSO_WM_UNIT_DIAGRAM_ISNUMVISUAL" val="0"/>
  <p:tag name="KSO_WM_UNIT_DIAGRAM_ISREFERUNIT" val="0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ID" val="_1*i*3"/>
  <p:tag name="KSO_WM_UNIT_LAYERLEVEL" val="1"/>
  <p:tag name="KSO_WM_TAG_VERSION" val="1.0"/>
  <p:tag name="KSO_WM_BEAUTIFY_FLAG" val="#wm#"/>
  <p:tag name="KSO_WM_UNIT_TYPE" val="i"/>
  <p:tag name="KSO_WM_UNIT_INDEX" val="3"/>
  <p:tag name="KSO_WM_UNIT_DIAGRAM_ISNUMVISUAL" val="0"/>
  <p:tag name="KSO_WM_UNIT_DIAGRAM_ISREFERUNIT" val="0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ID" val="_1*i*4"/>
  <p:tag name="KSO_WM_UNIT_LAYERLEVEL" val="1"/>
  <p:tag name="KSO_WM_TAG_VERSION" val="1.0"/>
  <p:tag name="KSO_WM_BEAUTIFY_FLAG" val="#wm#"/>
  <p:tag name="KSO_WM_UNIT_TYPE" val="i"/>
  <p:tag name="KSO_WM_UNIT_INDEX" val="4"/>
  <p:tag name="KSO_WM_UNIT_DIAGRAM_ISNUMVISUAL" val="0"/>
  <p:tag name="KSO_WM_UNIT_DIAGRAM_ISREFERUNIT" val="0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ID" val="_1*i*5"/>
  <p:tag name="KSO_WM_UNIT_LAYERLEVEL" val="1"/>
  <p:tag name="KSO_WM_TAG_VERSION" val="1.0"/>
  <p:tag name="KSO_WM_BEAUTIFY_FLAG" val="#wm#"/>
  <p:tag name="KSO_WM_UNIT_TYPE" val="i"/>
  <p:tag name="KSO_WM_UNIT_INDEX" val="5"/>
  <p:tag name="KSO_WM_UNIT_DIAGRAM_ISNUMVISUAL" val="0"/>
  <p:tag name="KSO_WM_UNIT_DIAGRAM_ISREFERUNIT" val="0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ID" val="_11*i*2"/>
  <p:tag name="KSO_WM_UNIT_LAYERLEVEL" val="1"/>
  <p:tag name="KSO_WM_TAG_VERSION" val="1.0"/>
  <p:tag name="KSO_WM_BEAUTIFY_FLAG" val="#wm#"/>
  <p:tag name="KSO_WM_UNIT_TYPE" val="i"/>
  <p:tag name="KSO_WM_UNIT_INDEX" val="2"/>
  <p:tag name="KSO_WM_UNIT_DIAGRAM_ISNUMVISUAL" val="0"/>
  <p:tag name="KSO_WM_UNIT_DIAGRAM_ISREFERUNIT" val="0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ID" val="_11*i*3"/>
  <p:tag name="KSO_WM_UNIT_LAYERLEVEL" val="1"/>
  <p:tag name="KSO_WM_TAG_VERSION" val="1.0"/>
  <p:tag name="KSO_WM_BEAUTIFY_FLAG" val="#wm#"/>
  <p:tag name="KSO_WM_UNIT_TYPE" val="i"/>
  <p:tag name="KSO_WM_UNIT_INDEX" val="3"/>
  <p:tag name="KSO_WM_UNIT_DIAGRAM_ISNUMVISUAL" val="0"/>
  <p:tag name="KSO_WM_UNIT_DIAGRAM_ISREFERUNIT" val="0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ID" val="_11*i*4"/>
  <p:tag name="KSO_WM_UNIT_LAYERLEVEL" val="1"/>
  <p:tag name="KSO_WM_TAG_VERSION" val="1.0"/>
  <p:tag name="KSO_WM_BEAUTIFY_FLAG" val="#wm#"/>
  <p:tag name="KSO_WM_UNIT_TYPE" val="i"/>
  <p:tag name="KSO_WM_UNIT_INDEX" val="4"/>
  <p:tag name="KSO_WM_UNIT_DIAGRAM_ISNUMVISUAL" val="0"/>
  <p:tag name="KSO_WM_UNIT_DIAGRAM_ISREFERUNIT" val="0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ID" val="_11*i*5"/>
  <p:tag name="KSO_WM_UNIT_LAYERLEVEL" val="1"/>
  <p:tag name="KSO_WM_TAG_VERSION" val="1.0"/>
  <p:tag name="KSO_WM_BEAUTIFY_FLAG" val="#wm#"/>
  <p:tag name="KSO_WM_UNIT_TYPE" val="i"/>
  <p:tag name="KSO_WM_UNIT_INDEX" val="5"/>
  <p:tag name="KSO_WM_UNIT_DIAGRAM_ISNUMVISUAL" val="0"/>
  <p:tag name="KSO_WM_UNIT_DIAGRAM_ISREFERUNIT" val="0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96575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96575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0947_1"/>
  <p:tag name="KSO_WM_TEMPLATE_CATEGORY" val="custom"/>
  <p:tag name="KSO_WM_TEMPLATE_INDEX" val="20196575"/>
  <p:tag name="KSO_WM_TEMPLATE_SUBCATEGORY" val="0"/>
  <p:tag name="KSO_WM_TEMPLATE_THUMBS_INDEX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自定义设计方案">
  <a:themeElements>
    <a:clrScheme name="自定义 1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D00"/>
      </a:accent1>
      <a:accent2>
        <a:srgbClr val="18191C"/>
      </a:accent2>
      <a:accent3>
        <a:srgbClr val="FFBD00"/>
      </a:accent3>
      <a:accent4>
        <a:srgbClr val="18191C"/>
      </a:accent4>
      <a:accent5>
        <a:srgbClr val="FFBD00"/>
      </a:accent5>
      <a:accent6>
        <a:srgbClr val="18191C"/>
      </a:accent6>
      <a:hlink>
        <a:srgbClr val="FFBD00"/>
      </a:hlink>
      <a:folHlink>
        <a:srgbClr val="18191C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">
      <a:dk1>
        <a:srgbClr val="466424"/>
      </a:dk1>
      <a:lt1>
        <a:srgbClr val="FFFFFF"/>
      </a:lt1>
      <a:dk2>
        <a:srgbClr val="7A9858"/>
      </a:dk2>
      <a:lt2>
        <a:srgbClr val="FFFFFF"/>
      </a:lt2>
      <a:accent1>
        <a:srgbClr val="3B561D"/>
      </a:accent1>
      <a:accent2>
        <a:srgbClr val="98CC77"/>
      </a:accent2>
      <a:accent3>
        <a:srgbClr val="779989"/>
      </a:accent3>
      <a:accent4>
        <a:srgbClr val="354B1B"/>
      </a:accent4>
      <a:accent5>
        <a:srgbClr val="466424"/>
      </a:accent5>
      <a:accent6>
        <a:srgbClr val="BED7CB"/>
      </a:accent6>
      <a:hlink>
        <a:srgbClr val="98CC77"/>
      </a:hlink>
      <a:folHlink>
        <a:srgbClr val="AABBCB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1072</Words>
  <Application>WPS 演示</Application>
  <PresentationFormat>自定义</PresentationFormat>
  <Paragraphs>268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40" baseType="lpstr">
      <vt:lpstr>Arial</vt:lpstr>
      <vt:lpstr>方正书宋_GBK</vt:lpstr>
      <vt:lpstr>Wingdings</vt:lpstr>
      <vt:lpstr>Calibri</vt:lpstr>
      <vt:lpstr>Helvetica Neue</vt:lpstr>
      <vt:lpstr>宋体</vt:lpstr>
      <vt:lpstr>汉仪书宋二KW</vt:lpstr>
      <vt:lpstr>微软雅黑</vt:lpstr>
      <vt:lpstr>汉仪旗黑</vt:lpstr>
      <vt:lpstr>Microsoft YaHei Semibold</vt:lpstr>
      <vt:lpstr>苹方-简</vt:lpstr>
      <vt:lpstr>PingFang SC Semibold</vt:lpstr>
      <vt:lpstr>Microsoft YaHei Regular</vt:lpstr>
      <vt:lpstr>Microsoft YaHei Bold</vt:lpstr>
      <vt:lpstr>Source Han Sans CN Bold</vt:lpstr>
      <vt:lpstr>思源宋体 CN</vt:lpstr>
      <vt:lpstr>Calibri Light</vt:lpstr>
      <vt:lpstr>Symbol</vt:lpstr>
      <vt:lpstr>宋体</vt:lpstr>
      <vt:lpstr>Arial Unicode MS</vt:lpstr>
      <vt:lpstr>冬青黑体简体中文</vt:lpstr>
      <vt:lpstr>Kingsoft Sign</vt:lpstr>
      <vt:lpstr>1_自定义设计方案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2017年中述职.pptx</dc:title>
  <dc:creator/>
  <cp:lastModifiedBy>cengchao</cp:lastModifiedBy>
  <cp:revision>38</cp:revision>
  <dcterms:created xsi:type="dcterms:W3CDTF">2021-07-08T08:26:04Z</dcterms:created>
  <dcterms:modified xsi:type="dcterms:W3CDTF">2021-07-08T08:26:04Z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2052-3.7.0.5929</vt:lpwstr>
  </property>
</Properties>
</file>